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85" r:id="rId5"/>
    <p:sldId id="286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194C17-34E2-4A86-8E21-1DFAB56AB136}" v="84" dt="2025-09-29T15:07:24.7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8" autoAdjust="0"/>
    <p:restoredTop sz="94694"/>
  </p:normalViewPr>
  <p:slideViewPr>
    <p:cSldViewPr snapToGrid="0" showGuides="1">
      <p:cViewPr varScale="1">
        <p:scale>
          <a:sx n="82" d="100"/>
          <a:sy n="82" d="100"/>
        </p:scale>
        <p:origin x="58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b Oomen" userId="S::oomen.j@2college.nl::76483c52-80f5-4a75-bf71-025def044c9e" providerId="AD" clId="Web-{2F194C17-34E2-4A86-8E21-1DFAB56AB136}"/>
    <pc:docChg chg="addSld modSld sldOrd">
      <pc:chgData name="Job Oomen" userId="S::oomen.j@2college.nl::76483c52-80f5-4a75-bf71-025def044c9e" providerId="AD" clId="Web-{2F194C17-34E2-4A86-8E21-1DFAB56AB136}" dt="2025-09-29T15:07:22.563" v="76" actId="20577"/>
      <pc:docMkLst>
        <pc:docMk/>
      </pc:docMkLst>
      <pc:sldChg chg="ord">
        <pc:chgData name="Job Oomen" userId="S::oomen.j@2college.nl::76483c52-80f5-4a75-bf71-025def044c9e" providerId="AD" clId="Web-{2F194C17-34E2-4A86-8E21-1DFAB56AB136}" dt="2025-09-29T15:05:39.698" v="2"/>
        <pc:sldMkLst>
          <pc:docMk/>
          <pc:sldMk cId="3016872921" sldId="259"/>
        </pc:sldMkLst>
      </pc:sldChg>
      <pc:sldChg chg="modSp add">
        <pc:chgData name="Job Oomen" userId="S::oomen.j@2college.nl::76483c52-80f5-4a75-bf71-025def044c9e" providerId="AD" clId="Web-{2F194C17-34E2-4A86-8E21-1DFAB56AB136}" dt="2025-09-29T15:05:44.995" v="6" actId="20577"/>
        <pc:sldMkLst>
          <pc:docMk/>
          <pc:sldMk cId="774775719" sldId="285"/>
        </pc:sldMkLst>
        <pc:spChg chg="mod">
          <ac:chgData name="Job Oomen" userId="S::oomen.j@2college.nl::76483c52-80f5-4a75-bf71-025def044c9e" providerId="AD" clId="Web-{2F194C17-34E2-4A86-8E21-1DFAB56AB136}" dt="2025-09-29T15:05:44.995" v="6" actId="20577"/>
          <ac:spMkLst>
            <pc:docMk/>
            <pc:sldMk cId="774775719" sldId="285"/>
            <ac:spMk id="2" creationId="{BEFD194C-B91F-C225-3AA5-2F4AAAB2787F}"/>
          </ac:spMkLst>
        </pc:spChg>
      </pc:sldChg>
      <pc:sldChg chg="modSp add">
        <pc:chgData name="Job Oomen" userId="S::oomen.j@2college.nl::76483c52-80f5-4a75-bf71-025def044c9e" providerId="AD" clId="Web-{2F194C17-34E2-4A86-8E21-1DFAB56AB136}" dt="2025-09-29T15:07:22.563" v="76" actId="20577"/>
        <pc:sldMkLst>
          <pc:docMk/>
          <pc:sldMk cId="2469288112" sldId="286"/>
        </pc:sldMkLst>
        <pc:spChg chg="mod">
          <ac:chgData name="Job Oomen" userId="S::oomen.j@2college.nl::76483c52-80f5-4a75-bf71-025def044c9e" providerId="AD" clId="Web-{2F194C17-34E2-4A86-8E21-1DFAB56AB136}" dt="2025-09-29T15:07:22.563" v="76" actId="20577"/>
          <ac:spMkLst>
            <pc:docMk/>
            <pc:sldMk cId="2469288112" sldId="286"/>
            <ac:spMk id="3" creationId="{2AAC7A78-3398-4C67-F8B0-66FE26268E88}"/>
          </ac:spMkLst>
        </pc:spChg>
        <pc:spChg chg="mod">
          <ac:chgData name="Job Oomen" userId="S::oomen.j@2college.nl::76483c52-80f5-4a75-bf71-025def044c9e" providerId="AD" clId="Web-{2F194C17-34E2-4A86-8E21-1DFAB56AB136}" dt="2025-09-29T15:05:56.980" v="8" actId="20577"/>
          <ac:spMkLst>
            <pc:docMk/>
            <pc:sldMk cId="2469288112" sldId="286"/>
            <ac:spMk id="8" creationId="{2A306082-7E76-3230-5FCE-0EE708157027}"/>
          </ac:spMkLst>
        </pc:spChg>
      </pc:sldChg>
    </pc:docChg>
  </pc:docChgLst>
  <pc:docChgLst>
    <pc:chgData clId="Web-{1E00E86D-8EE5-1042-9E96-021BE3CF1A02}"/>
    <pc:docChg chg="delSld">
      <pc:chgData name="" userId="" providerId="" clId="Web-{1E00E86D-8EE5-1042-9E96-021BE3CF1A02}" dt="2025-09-27T09:42:04.221" v="0"/>
      <pc:docMkLst>
        <pc:docMk/>
      </pc:docMkLst>
    </pc:docChg>
  </pc:docChgLst>
  <pc:docChgLst>
    <pc:chgData name="Job Oomen" userId="S::oomen.j@2college.nl::76483c52-80f5-4a75-bf71-025def044c9e" providerId="AD" clId="Web-{1E00E86D-8EE5-1042-9E96-021BE3CF1A02}"/>
    <pc:docChg chg="addSld delSld modSld">
      <pc:chgData name="Job Oomen" userId="S::oomen.j@2college.nl::76483c52-80f5-4a75-bf71-025def044c9e" providerId="AD" clId="Web-{1E00E86D-8EE5-1042-9E96-021BE3CF1A02}" dt="2025-09-27T11:32:21.890" v="930"/>
      <pc:docMkLst>
        <pc:docMk/>
      </pc:docMkLst>
      <pc:sldChg chg="addSp delSp modSp modNotes">
        <pc:chgData name="Job Oomen" userId="S::oomen.j@2college.nl::76483c52-80f5-4a75-bf71-025def044c9e" providerId="AD" clId="Web-{1E00E86D-8EE5-1042-9E96-021BE3CF1A02}" dt="2025-09-27T11:18:28.376" v="689" actId="20577"/>
        <pc:sldMkLst>
          <pc:docMk/>
          <pc:sldMk cId="3016872921" sldId="259"/>
        </pc:sldMkLst>
        <pc:spChg chg="mod">
          <ac:chgData name="Job Oomen" userId="S::oomen.j@2college.nl::76483c52-80f5-4a75-bf71-025def044c9e" providerId="AD" clId="Web-{1E00E86D-8EE5-1042-9E96-021BE3CF1A02}" dt="2025-09-27T09:51:35.243" v="161" actId="20577"/>
          <ac:spMkLst>
            <pc:docMk/>
            <pc:sldMk cId="3016872921" sldId="259"/>
            <ac:spMk id="3" creationId="{79D382FB-A2E7-16C2-BE7F-E571B0B40691}"/>
          </ac:spMkLst>
        </pc:spChg>
        <pc:spChg chg="add mod">
          <ac:chgData name="Job Oomen" userId="S::oomen.j@2college.nl::76483c52-80f5-4a75-bf71-025def044c9e" providerId="AD" clId="Web-{1E00E86D-8EE5-1042-9E96-021BE3CF1A02}" dt="2025-09-27T11:18:28.376" v="689" actId="20577"/>
          <ac:spMkLst>
            <pc:docMk/>
            <pc:sldMk cId="3016872921" sldId="259"/>
            <ac:spMk id="8" creationId="{6613E95B-2118-DCA8-97F8-E627D1666264}"/>
          </ac:spMkLst>
        </pc:spChg>
        <pc:picChg chg="add">
          <ac:chgData name="Job Oomen" userId="S::oomen.j@2college.nl::76483c52-80f5-4a75-bf71-025def044c9e" providerId="AD" clId="Web-{1E00E86D-8EE5-1042-9E96-021BE3CF1A02}" dt="2025-09-27T11:18:20.922" v="676"/>
          <ac:picMkLst>
            <pc:docMk/>
            <pc:sldMk cId="3016872921" sldId="259"/>
            <ac:picMk id="10" creationId="{49E3F606-B99D-1F51-1195-2859224E5B38}"/>
          </ac:picMkLst>
        </pc:picChg>
      </pc:sldChg>
      <pc:sldChg chg="addSp delSp modSp add replId modNotes">
        <pc:chgData name="Job Oomen" userId="S::oomen.j@2college.nl::76483c52-80f5-4a75-bf71-025def044c9e" providerId="AD" clId="Web-{1E00E86D-8EE5-1042-9E96-021BE3CF1A02}" dt="2025-09-27T11:18:12.125" v="671" actId="20577"/>
        <pc:sldMkLst>
          <pc:docMk/>
          <pc:sldMk cId="3298842223" sldId="261"/>
        </pc:sldMkLst>
        <pc:spChg chg="mod">
          <ac:chgData name="Job Oomen" userId="S::oomen.j@2college.nl::76483c52-80f5-4a75-bf71-025def044c9e" providerId="AD" clId="Web-{1E00E86D-8EE5-1042-9E96-021BE3CF1A02}" dt="2025-09-27T11:07:51.217" v="499" actId="20577"/>
          <ac:spMkLst>
            <pc:docMk/>
            <pc:sldMk cId="3298842223" sldId="261"/>
            <ac:spMk id="3" creationId="{9B0DA60B-179B-9AC2-D8C7-0BC9E088EBB3}"/>
          </ac:spMkLst>
        </pc:spChg>
        <pc:spChg chg="add mod">
          <ac:chgData name="Job Oomen" userId="S::oomen.j@2college.nl::76483c52-80f5-4a75-bf71-025def044c9e" providerId="AD" clId="Web-{1E00E86D-8EE5-1042-9E96-021BE3CF1A02}" dt="2025-09-27T11:18:12.125" v="671" actId="20577"/>
          <ac:spMkLst>
            <pc:docMk/>
            <pc:sldMk cId="3298842223" sldId="261"/>
            <ac:spMk id="8" creationId="{8E4854DF-EB3F-06AF-2780-5FCED5F290EF}"/>
          </ac:spMkLst>
        </pc:spChg>
        <pc:picChg chg="add">
          <ac:chgData name="Job Oomen" userId="S::oomen.j@2college.nl::76483c52-80f5-4a75-bf71-025def044c9e" providerId="AD" clId="Web-{1E00E86D-8EE5-1042-9E96-021BE3CF1A02}" dt="2025-09-27T11:17:48.735" v="651"/>
          <ac:picMkLst>
            <pc:docMk/>
            <pc:sldMk cId="3298842223" sldId="261"/>
            <ac:picMk id="10" creationId="{4AF7156A-654E-D5F8-5F03-5BFA34BA6B45}"/>
          </ac:picMkLst>
        </pc:picChg>
      </pc:sldChg>
      <pc:sldChg chg="addSp delSp modSp add replId modNotes">
        <pc:chgData name="Job Oomen" userId="S::oomen.j@2college.nl::76483c52-80f5-4a75-bf71-025def044c9e" providerId="AD" clId="Web-{1E00E86D-8EE5-1042-9E96-021BE3CF1A02}" dt="2025-09-27T11:32:21.890" v="930"/>
        <pc:sldMkLst>
          <pc:docMk/>
          <pc:sldMk cId="2054694296" sldId="262"/>
        </pc:sldMkLst>
        <pc:spChg chg="mod">
          <ac:chgData name="Job Oomen" userId="S::oomen.j@2college.nl::76483c52-80f5-4a75-bf71-025def044c9e" providerId="AD" clId="Web-{1E00E86D-8EE5-1042-9E96-021BE3CF1A02}" dt="2025-09-27T11:10:38.486" v="602" actId="20577"/>
          <ac:spMkLst>
            <pc:docMk/>
            <pc:sldMk cId="2054694296" sldId="262"/>
            <ac:spMk id="3" creationId="{63361BE9-5695-F6B4-DD13-A42BDA2EE679}"/>
          </ac:spMkLst>
        </pc:spChg>
        <pc:spChg chg="add mod">
          <ac:chgData name="Job Oomen" userId="S::oomen.j@2college.nl::76483c52-80f5-4a75-bf71-025def044c9e" providerId="AD" clId="Web-{1E00E86D-8EE5-1042-9E96-021BE3CF1A02}" dt="2025-09-27T11:17:30.813" v="646" actId="14100"/>
          <ac:spMkLst>
            <pc:docMk/>
            <pc:sldMk cId="2054694296" sldId="262"/>
            <ac:spMk id="8" creationId="{391627F5-7F3A-A016-F64A-62BE6DA3238B}"/>
          </ac:spMkLst>
        </pc:spChg>
        <pc:picChg chg="add">
          <ac:chgData name="Job Oomen" userId="S::oomen.j@2college.nl::76483c52-80f5-4a75-bf71-025def044c9e" providerId="AD" clId="Web-{1E00E86D-8EE5-1042-9E96-021BE3CF1A02}" dt="2025-09-27T11:17:20.656" v="638"/>
          <ac:picMkLst>
            <pc:docMk/>
            <pc:sldMk cId="2054694296" sldId="262"/>
            <ac:picMk id="10" creationId="{56E71943-97EA-0C6C-FE2B-DA1080930C33}"/>
          </ac:picMkLst>
        </pc:picChg>
      </pc:sldChg>
      <pc:sldChg chg="addSp delSp modSp add replId">
        <pc:chgData name="Job Oomen" userId="S::oomen.j@2college.nl::76483c52-80f5-4a75-bf71-025def044c9e" providerId="AD" clId="Web-{1E00E86D-8EE5-1042-9E96-021BE3CF1A02}" dt="2025-09-27T11:18:43.282" v="690" actId="1076"/>
        <pc:sldMkLst>
          <pc:docMk/>
          <pc:sldMk cId="1044556932" sldId="263"/>
        </pc:sldMkLst>
        <pc:spChg chg="mod">
          <ac:chgData name="Job Oomen" userId="S::oomen.j@2college.nl::76483c52-80f5-4a75-bf71-025def044c9e" providerId="AD" clId="Web-{1E00E86D-8EE5-1042-9E96-021BE3CF1A02}" dt="2025-09-27T11:17:02.797" v="633" actId="1076"/>
          <ac:spMkLst>
            <pc:docMk/>
            <pc:sldMk cId="1044556932" sldId="263"/>
            <ac:spMk id="2" creationId="{C73F7492-BC31-707E-E75C-272A8B1272D6}"/>
          </ac:spMkLst>
        </pc:spChg>
        <pc:picChg chg="mod">
          <ac:chgData name="Job Oomen" userId="S::oomen.j@2college.nl::76483c52-80f5-4a75-bf71-025def044c9e" providerId="AD" clId="Web-{1E00E86D-8EE5-1042-9E96-021BE3CF1A02}" dt="2025-09-27T11:15:47.359" v="628" actId="1076"/>
          <ac:picMkLst>
            <pc:docMk/>
            <pc:sldMk cId="1044556932" sldId="263"/>
            <ac:picMk id="4" creationId="{079541B1-6F7D-7C89-A725-E1ECA8B10924}"/>
          </ac:picMkLst>
        </pc:picChg>
        <pc:picChg chg="add mod">
          <ac:chgData name="Job Oomen" userId="S::oomen.j@2college.nl::76483c52-80f5-4a75-bf71-025def044c9e" providerId="AD" clId="Web-{1E00E86D-8EE5-1042-9E96-021BE3CF1A02}" dt="2025-09-27T11:18:43.282" v="690" actId="1076"/>
          <ac:picMkLst>
            <pc:docMk/>
            <pc:sldMk cId="1044556932" sldId="263"/>
            <ac:picMk id="7" creationId="{8D879E3A-8E1A-D9FD-EBC2-AEB01492DEA5}"/>
          </ac:picMkLst>
        </pc:picChg>
      </pc:sldChg>
      <pc:sldChg chg="modSp add replId">
        <pc:chgData name="Job Oomen" userId="S::oomen.j@2college.nl::76483c52-80f5-4a75-bf71-025def044c9e" providerId="AD" clId="Web-{1E00E86D-8EE5-1042-9E96-021BE3CF1A02}" dt="2025-09-27T11:21:15.817" v="698" actId="20577"/>
        <pc:sldMkLst>
          <pc:docMk/>
          <pc:sldMk cId="2600458568" sldId="264"/>
        </pc:sldMkLst>
        <pc:spChg chg="mod">
          <ac:chgData name="Job Oomen" userId="S::oomen.j@2college.nl::76483c52-80f5-4a75-bf71-025def044c9e" providerId="AD" clId="Web-{1E00E86D-8EE5-1042-9E96-021BE3CF1A02}" dt="2025-09-27T11:21:15.817" v="698" actId="20577"/>
          <ac:spMkLst>
            <pc:docMk/>
            <pc:sldMk cId="2600458568" sldId="264"/>
            <ac:spMk id="2" creationId="{9E1C9D3C-37E9-E023-56B1-AD44346C21CE}"/>
          </ac:spMkLst>
        </pc:spChg>
        <pc:picChg chg="mod">
          <ac:chgData name="Job Oomen" userId="S::oomen.j@2college.nl::76483c52-80f5-4a75-bf71-025def044c9e" providerId="AD" clId="Web-{1E00E86D-8EE5-1042-9E96-021BE3CF1A02}" dt="2025-09-27T11:20:58.426" v="693"/>
          <ac:picMkLst>
            <pc:docMk/>
            <pc:sldMk cId="2600458568" sldId="264"/>
            <ac:picMk id="7" creationId="{B174659E-0B52-9B6C-8B15-0F5BC295CF6C}"/>
          </ac:picMkLst>
        </pc:picChg>
      </pc:sldChg>
      <pc:sldChg chg="modSp add replId">
        <pc:chgData name="Job Oomen" userId="S::oomen.j@2college.nl::76483c52-80f5-4a75-bf71-025def044c9e" providerId="AD" clId="Web-{1E00E86D-8EE5-1042-9E96-021BE3CF1A02}" dt="2025-09-27T11:22:42.961" v="706" actId="20577"/>
        <pc:sldMkLst>
          <pc:docMk/>
          <pc:sldMk cId="374943289" sldId="265"/>
        </pc:sldMkLst>
        <pc:spChg chg="mod">
          <ac:chgData name="Job Oomen" userId="S::oomen.j@2college.nl::76483c52-80f5-4a75-bf71-025def044c9e" providerId="AD" clId="Web-{1E00E86D-8EE5-1042-9E96-021BE3CF1A02}" dt="2025-09-27T11:22:42.961" v="706" actId="20577"/>
          <ac:spMkLst>
            <pc:docMk/>
            <pc:sldMk cId="374943289" sldId="265"/>
            <ac:spMk id="2" creationId="{A9F1E5C4-F70F-65FB-023E-5218190F1A2F}"/>
          </ac:spMkLst>
        </pc:spChg>
        <pc:picChg chg="mod">
          <ac:chgData name="Job Oomen" userId="S::oomen.j@2college.nl::76483c52-80f5-4a75-bf71-025def044c9e" providerId="AD" clId="Web-{1E00E86D-8EE5-1042-9E96-021BE3CF1A02}" dt="2025-09-27T11:21:55.069" v="700"/>
          <ac:picMkLst>
            <pc:docMk/>
            <pc:sldMk cId="374943289" sldId="265"/>
            <ac:picMk id="7" creationId="{965A94FA-6D01-0597-FB10-59263E52AF30}"/>
          </ac:picMkLst>
        </pc:picChg>
      </pc:sldChg>
      <pc:sldChg chg="modSp add replId">
        <pc:chgData name="Job Oomen" userId="S::oomen.j@2college.nl::76483c52-80f5-4a75-bf71-025def044c9e" providerId="AD" clId="Web-{1E00E86D-8EE5-1042-9E96-021BE3CF1A02}" dt="2025-09-27T11:24:55.729" v="718" actId="14100"/>
        <pc:sldMkLst>
          <pc:docMk/>
          <pc:sldMk cId="3368069109" sldId="266"/>
        </pc:sldMkLst>
        <pc:spChg chg="mod">
          <ac:chgData name="Job Oomen" userId="S::oomen.j@2college.nl::76483c52-80f5-4a75-bf71-025def044c9e" providerId="AD" clId="Web-{1E00E86D-8EE5-1042-9E96-021BE3CF1A02}" dt="2025-09-27T11:24:55.729" v="718" actId="14100"/>
          <ac:spMkLst>
            <pc:docMk/>
            <pc:sldMk cId="3368069109" sldId="266"/>
            <ac:spMk id="2" creationId="{26147A50-AED9-737F-8673-92E5587D8F0D}"/>
          </ac:spMkLst>
        </pc:spChg>
        <pc:picChg chg="mod">
          <ac:chgData name="Job Oomen" userId="S::oomen.j@2college.nl::76483c52-80f5-4a75-bf71-025def044c9e" providerId="AD" clId="Web-{1E00E86D-8EE5-1042-9E96-021BE3CF1A02}" dt="2025-09-27T11:24:30.666" v="708"/>
          <ac:picMkLst>
            <pc:docMk/>
            <pc:sldMk cId="3368069109" sldId="266"/>
            <ac:picMk id="7" creationId="{55BD7206-CAD2-FA7F-9177-5AF45AF55F6B}"/>
          </ac:picMkLst>
        </pc:picChg>
      </pc:sldChg>
      <pc:sldChg chg="modSp add replId">
        <pc:chgData name="Job Oomen" userId="S::oomen.j@2college.nl::76483c52-80f5-4a75-bf71-025def044c9e" providerId="AD" clId="Web-{1E00E86D-8EE5-1042-9E96-021BE3CF1A02}" dt="2025-09-27T11:26:44.136" v="726"/>
        <pc:sldMkLst>
          <pc:docMk/>
          <pc:sldMk cId="3426548317" sldId="267"/>
        </pc:sldMkLst>
        <pc:spChg chg="mod">
          <ac:chgData name="Job Oomen" userId="S::oomen.j@2college.nl::76483c52-80f5-4a75-bf71-025def044c9e" providerId="AD" clId="Web-{1E00E86D-8EE5-1042-9E96-021BE3CF1A02}" dt="2025-09-27T11:26:36.651" v="725" actId="20577"/>
          <ac:spMkLst>
            <pc:docMk/>
            <pc:sldMk cId="3426548317" sldId="267"/>
            <ac:spMk id="2" creationId="{67D3D625-9932-8E16-B3B2-CFC7F6585A8F}"/>
          </ac:spMkLst>
        </pc:spChg>
        <pc:picChg chg="mod">
          <ac:chgData name="Job Oomen" userId="S::oomen.j@2college.nl::76483c52-80f5-4a75-bf71-025def044c9e" providerId="AD" clId="Web-{1E00E86D-8EE5-1042-9E96-021BE3CF1A02}" dt="2025-09-27T11:26:44.136" v="726"/>
          <ac:picMkLst>
            <pc:docMk/>
            <pc:sldMk cId="3426548317" sldId="267"/>
            <ac:picMk id="7" creationId="{58FD3B69-FB20-26EE-17D8-11FF1EA85EBD}"/>
          </ac:picMkLst>
        </pc:picChg>
      </pc:sldChg>
      <pc:sldChg chg="modSp add replId">
        <pc:chgData name="Job Oomen" userId="S::oomen.j@2college.nl::76483c52-80f5-4a75-bf71-025def044c9e" providerId="AD" clId="Web-{1E00E86D-8EE5-1042-9E96-021BE3CF1A02}" dt="2025-09-27T11:27:07.826" v="729"/>
        <pc:sldMkLst>
          <pc:docMk/>
          <pc:sldMk cId="2722013704" sldId="268"/>
        </pc:sldMkLst>
        <pc:spChg chg="mod">
          <ac:chgData name="Job Oomen" userId="S::oomen.j@2college.nl::76483c52-80f5-4a75-bf71-025def044c9e" providerId="AD" clId="Web-{1E00E86D-8EE5-1042-9E96-021BE3CF1A02}" dt="2025-09-27T11:26:57.808" v="728" actId="20577"/>
          <ac:spMkLst>
            <pc:docMk/>
            <pc:sldMk cId="2722013704" sldId="268"/>
            <ac:spMk id="2" creationId="{39B360DC-7710-175E-1143-472C9789B81D}"/>
          </ac:spMkLst>
        </pc:spChg>
        <pc:picChg chg="mod">
          <ac:chgData name="Job Oomen" userId="S::oomen.j@2college.nl::76483c52-80f5-4a75-bf71-025def044c9e" providerId="AD" clId="Web-{1E00E86D-8EE5-1042-9E96-021BE3CF1A02}" dt="2025-09-27T11:27:07.826" v="729"/>
          <ac:picMkLst>
            <pc:docMk/>
            <pc:sldMk cId="2722013704" sldId="268"/>
            <ac:picMk id="7" creationId="{ACE12894-2C5D-F081-7DB2-0B67E6E34D6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926EE-5B69-BC48-A0E1-8A95CE51AC5F}" type="datetimeFigureOut">
              <a:rPr lang="nl-NL" smtClean="0"/>
              <a:t>29-9-2025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5391C-6A79-704C-8D11-D25BE89903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636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943F0-A9BB-6B3B-F9B4-31DC89820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6ADACED-4338-E8B1-5904-6B41313582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C8473F2-AB2C-91E5-BF39-3A0926B56C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cap="small" dirty="0">
                <a:ea typeface="Calibri"/>
                <a:cs typeface="Calibri"/>
              </a:rPr>
              <a:t>Benoem de verschillende onderdelen in de </a:t>
            </a:r>
            <a:r>
              <a:rPr lang="nl-NL" cap="small" dirty="0" err="1">
                <a:ea typeface="Calibri"/>
                <a:cs typeface="Calibri"/>
              </a:rPr>
              <a:t>dagstart</a:t>
            </a:r>
            <a:r>
              <a:rPr lang="nl-NL" cap="small" dirty="0">
                <a:ea typeface="Calibri"/>
                <a:cs typeface="Calibri"/>
              </a:rPr>
              <a:t> (cirkelen/groepsvorming, burgerschap, plannen, </a:t>
            </a:r>
            <a:r>
              <a:rPr lang="nl-NL" cap="small" dirty="0" err="1">
                <a:ea typeface="Calibri"/>
                <a:cs typeface="Calibri"/>
              </a:rPr>
              <a:t>actualitait</a:t>
            </a:r>
            <a:r>
              <a:rPr lang="nl-NL" cap="small" dirty="0">
                <a:ea typeface="Calibri"/>
                <a:cs typeface="Calibri"/>
              </a:rPr>
              <a:t>, overig (zoals </a:t>
            </a:r>
            <a:r>
              <a:rPr lang="nl-NL" cap="small" dirty="0" err="1">
                <a:ea typeface="Calibri"/>
                <a:cs typeface="Calibri"/>
              </a:rPr>
              <a:t>Totally</a:t>
            </a:r>
            <a:r>
              <a:rPr lang="nl-NL" cap="small" dirty="0">
                <a:ea typeface="Calibri"/>
                <a:cs typeface="Calibri"/>
              </a:rPr>
              <a:t> traffic))</a:t>
            </a:r>
            <a:endParaRPr lang="nl-NL" cap="small" dirty="0"/>
          </a:p>
          <a:p>
            <a:endParaRPr lang="nl-NL" cap="small" dirty="0"/>
          </a:p>
          <a:p>
            <a:r>
              <a:rPr lang="nl-NL" cap="small" dirty="0"/>
              <a:t>Lezing</a:t>
            </a:r>
            <a:endParaRPr lang="en-US" cap="small" dirty="0">
              <a:ea typeface="Calibri"/>
              <a:cs typeface="Calibri"/>
            </a:endParaRPr>
          </a:p>
          <a:p>
            <a:pPr marL="285750" indent="-285750">
              <a:buFont typeface="Wingdings,Sans-Serif"/>
              <a:buChar char="ü"/>
            </a:pPr>
            <a:r>
              <a:rPr lang="nl-NL" cap="small" dirty="0"/>
              <a:t>Het verhaal centraal</a:t>
            </a:r>
            <a:endParaRPr lang="en-US" cap="small" dirty="0"/>
          </a:p>
          <a:p>
            <a:pPr marL="285750" indent="-285750">
              <a:buFont typeface="Wingdings,Sans-Serif"/>
              <a:buChar char="ü"/>
            </a:pPr>
            <a:r>
              <a:rPr lang="nl-NL" cap="small" dirty="0"/>
              <a:t>De docent leidt de discussie</a:t>
            </a:r>
            <a:endParaRPr lang="en-US" cap="small" dirty="0"/>
          </a:p>
          <a:p>
            <a:r>
              <a:rPr lang="nl-NL" cap="small" dirty="0" err="1"/>
              <a:t>Labsessie</a:t>
            </a:r>
            <a:endParaRPr lang="nl-NL" cap="small" dirty="0" err="1">
              <a:ea typeface="Calibri"/>
              <a:cs typeface="Calibri"/>
            </a:endParaRPr>
          </a:p>
          <a:p>
            <a:pPr marL="285750" indent="-285750">
              <a:buFont typeface="Wingdings,Sans-Serif"/>
              <a:buChar char="ü"/>
            </a:pPr>
            <a:r>
              <a:rPr lang="nl-NL" cap="small" dirty="0"/>
              <a:t>Leerlingen werken samen</a:t>
            </a:r>
            <a:endParaRPr lang="en-US" cap="small" dirty="0"/>
          </a:p>
          <a:p>
            <a:pPr marL="285750" indent="-285750">
              <a:buFont typeface="Wingdings,Sans-Serif"/>
              <a:buChar char="ü"/>
            </a:pPr>
            <a:r>
              <a:rPr lang="nl-NL" cap="small" dirty="0"/>
              <a:t>Onderzoek, experiment of vraagstelling</a:t>
            </a:r>
            <a:endParaRPr lang="en-US" cap="small" dirty="0"/>
          </a:p>
          <a:p>
            <a:r>
              <a:rPr lang="nl-NL" cap="small" dirty="0"/>
              <a:t>Communicatiesessie</a:t>
            </a:r>
            <a:endParaRPr lang="en-US" cap="small" dirty="0"/>
          </a:p>
          <a:p>
            <a:pPr marL="285750" indent="-285750">
              <a:buFont typeface="Wingdings,Sans-Serif"/>
              <a:buChar char="ü"/>
            </a:pPr>
            <a:r>
              <a:rPr lang="nl-NL" cap="small" dirty="0"/>
              <a:t>Mondelinge opdrachten</a:t>
            </a:r>
            <a:endParaRPr lang="en-US" cap="small" dirty="0"/>
          </a:p>
          <a:p>
            <a:pPr marL="285750" indent="-285750">
              <a:buFont typeface="Wingdings,Sans-Serif"/>
              <a:buChar char="ü"/>
            </a:pPr>
            <a:r>
              <a:rPr lang="nl-NL" cap="small" dirty="0"/>
              <a:t>Actief gebruik van taal en communicatie</a:t>
            </a:r>
            <a:endParaRPr lang="en-US" cap="small" dirty="0"/>
          </a:p>
          <a:p>
            <a:r>
              <a:rPr lang="nl-NL" cap="small" dirty="0"/>
              <a:t>Seminar</a:t>
            </a:r>
            <a:endParaRPr lang="nl-NL" dirty="0">
              <a:ea typeface="Calibri"/>
              <a:cs typeface="Calibri"/>
            </a:endParaRPr>
          </a:p>
          <a:p>
            <a:pPr marL="285750" indent="-285750">
              <a:buFont typeface="Wingdings,Sans-Serif"/>
              <a:buChar char="ü"/>
            </a:pPr>
            <a:r>
              <a:rPr lang="nl-NL" dirty="0"/>
              <a:t>Discussie tussen leerlingen en docent</a:t>
            </a:r>
            <a:endParaRPr lang="en-US" dirty="0"/>
          </a:p>
          <a:p>
            <a:pPr marL="285750" indent="-285750">
              <a:buFont typeface="Wingdings,Sans-Serif"/>
              <a:buChar char="ü"/>
            </a:pPr>
            <a:r>
              <a:rPr lang="nl-NL" dirty="0"/>
              <a:t>Inzicht in ‘grote’ vragen over het vak</a:t>
            </a:r>
            <a:endParaRPr lang="en-US" dirty="0"/>
          </a:p>
          <a:p>
            <a:endParaRPr lang="nl-NL" dirty="0">
              <a:ea typeface="Calibri" panose="020F0502020204030204"/>
              <a:cs typeface="Calibri" panose="020F0502020204030204"/>
            </a:endParaRPr>
          </a:p>
          <a:p>
            <a:r>
              <a:rPr lang="nl-NL" cap="small" dirty="0"/>
              <a:t>Workshop</a:t>
            </a:r>
            <a:endParaRPr lang="en-US" dirty="0"/>
          </a:p>
          <a:p>
            <a:pPr marL="285750" indent="-285750">
              <a:buFont typeface="Wingdings,Sans-Serif"/>
              <a:buChar char="ü"/>
            </a:pPr>
            <a:r>
              <a:rPr lang="nl-NL" dirty="0"/>
              <a:t>Leerlingen werken individueel of in groepjes</a:t>
            </a:r>
            <a:endParaRPr lang="en-US" dirty="0"/>
          </a:p>
          <a:p>
            <a:pPr marL="285750" indent="-285750">
              <a:buFont typeface="Wingdings,Sans-Serif"/>
              <a:buChar char="ü"/>
            </a:pPr>
            <a:r>
              <a:rPr lang="nl-NL" dirty="0"/>
              <a:t>Begeleid door docent</a:t>
            </a:r>
            <a:endParaRPr lang="en-US" dirty="0"/>
          </a:p>
          <a:p>
            <a:pPr>
              <a:buFont typeface="Wingdings,Sans-Serif"/>
            </a:pPr>
            <a:endParaRPr lang="nl-NL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5CE3DE6-2217-EA97-8206-68A99CF559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5391C-6A79-704C-8D11-D25BE89903B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3457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CBD54-D7B1-4DFD-989F-624DD3C48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C6EA1D7-B20A-8BC4-DBAE-FCF3E7269E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A7770B4-B7B5-CFBC-1C46-AA7E71AAF1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00D878B-610B-2333-56A0-29E99A7A16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5391C-6A79-704C-8D11-D25BE89903B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2555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ea typeface="Calibri"/>
                <a:cs typeface="Calibri"/>
              </a:rPr>
              <a:t>Toelichten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dat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lesstof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verspreid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stond</a:t>
            </a:r>
            <a:r>
              <a:rPr lang="en-US" dirty="0">
                <a:ea typeface="Calibri"/>
                <a:cs typeface="Calibri"/>
              </a:rPr>
              <a:t> in de Portal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Teams, </a:t>
            </a:r>
            <a:r>
              <a:rPr lang="en-US" dirty="0" err="1">
                <a:ea typeface="Calibri"/>
                <a:cs typeface="Calibri"/>
              </a:rPr>
              <a:t>dat</a:t>
            </a:r>
            <a:r>
              <a:rPr lang="en-US" dirty="0">
                <a:ea typeface="Calibri"/>
                <a:cs typeface="Calibri"/>
              </a:rPr>
              <a:t> het </a:t>
            </a:r>
            <a:r>
              <a:rPr lang="en-US" dirty="0" err="1">
                <a:ea typeface="Calibri"/>
                <a:cs typeface="Calibri"/>
              </a:rPr>
              <a:t>voor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leerlingen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onduidelijk</a:t>
            </a:r>
            <a:r>
              <a:rPr lang="en-US" dirty="0">
                <a:ea typeface="Calibri"/>
                <a:cs typeface="Calibri"/>
              </a:rPr>
              <a:t> was </a:t>
            </a:r>
            <a:r>
              <a:rPr lang="en-US" dirty="0" err="1">
                <a:ea typeface="Calibri"/>
                <a:cs typeface="Calibri"/>
              </a:rPr>
              <a:t>waar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zij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zaken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moesten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zoeken</a:t>
            </a:r>
            <a:r>
              <a:rPr lang="en-US" dirty="0">
                <a:ea typeface="Calibri"/>
                <a:cs typeface="Calibri"/>
              </a:rPr>
              <a:t>. En </a:t>
            </a:r>
            <a:r>
              <a:rPr lang="en-US" dirty="0" err="1">
                <a:ea typeface="Calibri"/>
                <a:cs typeface="Calibri"/>
              </a:rPr>
              <a:t>dat</a:t>
            </a:r>
            <a:r>
              <a:rPr lang="en-US" dirty="0">
                <a:ea typeface="Calibri"/>
                <a:cs typeface="Calibri"/>
              </a:rPr>
              <a:t> de </a:t>
            </a:r>
            <a:r>
              <a:rPr lang="en-US" dirty="0" err="1">
                <a:ea typeface="Calibri"/>
                <a:cs typeface="Calibri"/>
              </a:rPr>
              <a:t>gebruiksvriendelijkheid</a:t>
            </a:r>
            <a:r>
              <a:rPr lang="en-US" dirty="0">
                <a:ea typeface="Calibri"/>
                <a:cs typeface="Calibri"/>
              </a:rPr>
              <a:t> van de Portal </a:t>
            </a:r>
            <a:r>
              <a:rPr lang="en-US" dirty="0" err="1">
                <a:ea typeface="Calibri"/>
                <a:cs typeface="Calibri"/>
              </a:rPr>
              <a:t>niet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meer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overeenkwam</a:t>
            </a:r>
            <a:r>
              <a:rPr lang="en-US" dirty="0">
                <a:ea typeface="Calibri"/>
                <a:cs typeface="Calibri"/>
              </a:rPr>
              <a:t> met de </a:t>
            </a:r>
            <a:r>
              <a:rPr lang="en-US" dirty="0" err="1">
                <a:ea typeface="Calibri"/>
                <a:cs typeface="Calibri"/>
              </a:rPr>
              <a:t>huidige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ontwikkelingen</a:t>
            </a:r>
            <a:r>
              <a:rPr lang="en-US" dirty="0">
                <a:ea typeface="Calibri"/>
                <a:cs typeface="Calibri"/>
              </a:rPr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5391C-6A79-704C-8D11-D25BE89903B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2135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2A8D0-B35A-5D53-A541-B3FE8AEE6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F8292CC-E1E0-6A35-A65F-62EFC7A61C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ACEEB7D-EFCA-E72A-129F-1C5AA815DF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BCF979C-648E-3498-7344-95EA3BF11B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5391C-6A79-704C-8D11-D25BE89903B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8153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93357-D01C-4210-1E8D-86622C4F5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1A18B3E-5ADA-A440-A689-F6AE2D801B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1369184-0F7A-0929-1B13-CAC8D3E64F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ea typeface="Calibri"/>
                <a:cs typeface="Calibri"/>
              </a:rPr>
              <a:t>Misschien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komen</a:t>
            </a:r>
            <a:r>
              <a:rPr lang="en-US" dirty="0">
                <a:ea typeface="Calibri"/>
                <a:cs typeface="Calibri"/>
              </a:rPr>
              <a:t> er </a:t>
            </a:r>
            <a:r>
              <a:rPr lang="en-US" dirty="0" err="1">
                <a:ea typeface="Calibri"/>
                <a:cs typeface="Calibri"/>
              </a:rPr>
              <a:t>vragen</a:t>
            </a:r>
            <a:r>
              <a:rPr lang="en-US" dirty="0">
                <a:ea typeface="Calibri"/>
                <a:cs typeface="Calibri"/>
              </a:rPr>
              <a:t> over het </a:t>
            </a:r>
            <a:r>
              <a:rPr lang="en-US" dirty="0" err="1">
                <a:ea typeface="Calibri"/>
                <a:cs typeface="Calibri"/>
              </a:rPr>
              <a:t>inzien</a:t>
            </a:r>
            <a:r>
              <a:rPr lang="en-US" dirty="0">
                <a:ea typeface="Calibri"/>
                <a:cs typeface="Calibri"/>
              </a:rPr>
              <a:t> van </a:t>
            </a:r>
            <a:r>
              <a:rPr lang="en-US" dirty="0" err="1">
                <a:ea typeface="Calibri"/>
                <a:cs typeface="Calibri"/>
              </a:rPr>
              <a:t>huiswerk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toetsstof</a:t>
            </a:r>
            <a:r>
              <a:rPr lang="en-US" dirty="0">
                <a:ea typeface="Calibri"/>
                <a:cs typeface="Calibri"/>
              </a:rPr>
              <a:t>, planning van </a:t>
            </a:r>
            <a:r>
              <a:rPr lang="en-US" dirty="0" err="1">
                <a:ea typeface="Calibri"/>
                <a:cs typeface="Calibri"/>
              </a:rPr>
              <a:t>afsluitingen</a:t>
            </a:r>
            <a:r>
              <a:rPr lang="en-US" dirty="0">
                <a:ea typeface="Calibri"/>
                <a:cs typeface="Calibri"/>
              </a:rPr>
              <a:t> of </a:t>
            </a:r>
            <a:r>
              <a:rPr lang="en-US" dirty="0" err="1">
                <a:ea typeface="Calibri"/>
                <a:cs typeface="Calibri"/>
              </a:rPr>
              <a:t>lesstof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zelf</a:t>
            </a:r>
            <a:r>
              <a:rPr lang="en-US" dirty="0">
                <a:ea typeface="Calibri"/>
                <a:cs typeface="Calibri"/>
              </a:rPr>
              <a:t>. De </a:t>
            </a:r>
            <a:r>
              <a:rPr lang="en-US" dirty="0" err="1">
                <a:ea typeface="Calibri"/>
                <a:cs typeface="Calibri"/>
              </a:rPr>
              <a:t>oplossing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daarvoor</a:t>
            </a:r>
            <a:r>
              <a:rPr lang="en-US" dirty="0">
                <a:ea typeface="Calibri"/>
                <a:cs typeface="Calibri"/>
              </a:rPr>
              <a:t> is </a:t>
            </a:r>
            <a:r>
              <a:rPr lang="en-US" dirty="0" err="1">
                <a:ea typeface="Calibri"/>
                <a:cs typeface="Calibri"/>
              </a:rPr>
              <a:t>dat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ouders</a:t>
            </a:r>
            <a:r>
              <a:rPr lang="en-US" dirty="0">
                <a:ea typeface="Calibri"/>
                <a:cs typeface="Calibri"/>
              </a:rPr>
              <a:t> met </a:t>
            </a:r>
            <a:r>
              <a:rPr lang="en-US" dirty="0" err="1">
                <a:ea typeface="Calibri"/>
                <a:cs typeface="Calibri"/>
              </a:rPr>
              <a:t>hun</a:t>
            </a:r>
            <a:r>
              <a:rPr lang="en-US" dirty="0">
                <a:ea typeface="Calibri"/>
                <a:cs typeface="Calibri"/>
              </a:rPr>
              <a:t> kind </a:t>
            </a:r>
            <a:r>
              <a:rPr lang="en-US" dirty="0" err="1">
                <a:ea typeface="Calibri"/>
                <a:cs typeface="Calibri"/>
              </a:rPr>
              <a:t>meekijken</a:t>
            </a:r>
            <a:r>
              <a:rPr lang="en-US" dirty="0">
                <a:ea typeface="Calibri"/>
                <a:cs typeface="Calibri"/>
              </a:rPr>
              <a:t> in de agenda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werkpaden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zoals</a:t>
            </a:r>
            <a:r>
              <a:rPr lang="en-US" dirty="0">
                <a:ea typeface="Calibri"/>
                <a:cs typeface="Calibri"/>
              </a:rPr>
              <a:t> die </a:t>
            </a:r>
            <a:r>
              <a:rPr lang="en-US" dirty="0" err="1">
                <a:ea typeface="Calibri"/>
                <a:cs typeface="Calibri"/>
              </a:rPr>
              <a:t>bij</a:t>
            </a:r>
            <a:r>
              <a:rPr lang="en-US" dirty="0">
                <a:ea typeface="Calibri"/>
                <a:cs typeface="Calibri"/>
              </a:rPr>
              <a:t> het kind in de Portal </a:t>
            </a:r>
            <a:r>
              <a:rPr lang="en-US" dirty="0" err="1">
                <a:ea typeface="Calibri"/>
                <a:cs typeface="Calibri"/>
              </a:rPr>
              <a:t>staan</a:t>
            </a:r>
            <a:r>
              <a:rPr lang="en-US" dirty="0">
                <a:ea typeface="Calibri"/>
                <a:cs typeface="Calibri"/>
              </a:rPr>
              <a:t>. Dat is </a:t>
            </a:r>
            <a:r>
              <a:rPr lang="en-US" dirty="0" err="1">
                <a:ea typeface="Calibri"/>
                <a:cs typeface="Calibri"/>
              </a:rPr>
              <a:t>vergelijkbaar</a:t>
            </a:r>
            <a:r>
              <a:rPr lang="en-US" dirty="0">
                <a:ea typeface="Calibri"/>
                <a:cs typeface="Calibri"/>
              </a:rPr>
              <a:t> met hoe </a:t>
            </a:r>
            <a:r>
              <a:rPr lang="en-US" dirty="0" err="1">
                <a:ea typeface="Calibri"/>
                <a:cs typeface="Calibri"/>
              </a:rPr>
              <a:t>dat</a:t>
            </a:r>
            <a:r>
              <a:rPr lang="en-US" dirty="0">
                <a:ea typeface="Calibri"/>
                <a:cs typeface="Calibri"/>
              </a:rPr>
              <a:t> op </a:t>
            </a:r>
            <a:r>
              <a:rPr lang="en-US" dirty="0" err="1">
                <a:ea typeface="Calibri"/>
                <a:cs typeface="Calibri"/>
              </a:rPr>
              <a:t>andere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scholen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gebeurt</a:t>
            </a:r>
            <a:r>
              <a:rPr lang="en-US" dirty="0">
                <a:ea typeface="Calibri"/>
                <a:cs typeface="Calibri"/>
              </a:rPr>
              <a:t> (</a:t>
            </a:r>
            <a:r>
              <a:rPr lang="en-US" dirty="0" err="1">
                <a:ea typeface="Calibri"/>
                <a:cs typeface="Calibri"/>
              </a:rPr>
              <a:t>meekijken</a:t>
            </a:r>
            <a:r>
              <a:rPr lang="en-US" dirty="0">
                <a:ea typeface="Calibri"/>
                <a:cs typeface="Calibri"/>
              </a:rPr>
              <a:t> in de </a:t>
            </a:r>
            <a:r>
              <a:rPr lang="en-US" dirty="0" err="1">
                <a:ea typeface="Calibri"/>
                <a:cs typeface="Calibri"/>
              </a:rPr>
              <a:t>papieren</a:t>
            </a:r>
            <a:r>
              <a:rPr lang="en-US" dirty="0">
                <a:ea typeface="Calibri"/>
                <a:cs typeface="Calibri"/>
              </a:rPr>
              <a:t> agenda of in het </a:t>
            </a:r>
            <a:r>
              <a:rPr lang="en-US">
                <a:ea typeface="Calibri"/>
                <a:cs typeface="Calibri"/>
              </a:rPr>
              <a:t>boek)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F907F2A-B8FD-8D40-4CA2-2B82E99312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5391C-6A79-704C-8D11-D25BE89903B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0498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095B1-2B81-558C-5D32-1DB93DDB1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D4FE436-C036-3E75-1999-9358997702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2953583-C3D8-773B-2FC3-DE8E5C45D1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CFEB894-E8E9-15AC-584B-FB8AD39EE7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5391C-6A79-704C-8D11-D25BE89903B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978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3E58B-629E-B263-8E3D-F27CFABBD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E82574E-6F2F-06CC-BEE5-1F6B806F64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346286A-71B9-E61B-B331-ED65CF8E4F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CF2B42D-33B3-3761-01E6-F44804DC7B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5391C-6A79-704C-8D11-D25BE89903B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8146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AD6C5-99BE-34DE-6670-538D91EA4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D910572-A63D-1D5E-D2D8-60D556C036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C3FA578-98C4-57B5-ABCB-2FD72A4C1C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6223E20-2822-190D-4B73-AC8E9D783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5391C-6A79-704C-8D11-D25BE89903B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328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ACAF5-5BB6-83FE-90BD-E91EDDE85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B190835-2516-9FC8-E251-995B29FFE2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AA4B224-FE29-48A2-FD9F-1AB6A25F18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E274D17-5DC2-5747-D7AD-3685E45291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5391C-6A79-704C-8D11-D25BE89903B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0325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90EAA-1E5D-1C02-6ACF-2E0BBBD5E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A5AE235-5A4C-C75F-3F57-CC5801A967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0C78B4E-F31A-15C8-A1BA-DFEA787A69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13BC2A6-FB5E-5B6F-2C12-7B077C6257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5391C-6A79-704C-8D11-D25BE89903B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859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926B44-77B7-8A40-CAA2-0F351C7A0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91333A4-6B66-C7AE-9E37-DB9833D986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693B0C-8E2C-98FA-0A70-26CF00CF3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67ED-73F0-2449-9302-39F0167EC27F}" type="datetimeFigureOut">
              <a:rPr lang="nl-NL" smtClean="0"/>
              <a:t>29-9-2025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6984FE-0C0D-8101-3CBE-15C8082F5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9945BE-A54C-39AC-4AE1-7180A714D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CA3A-0D69-8643-A368-041487F8EF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4330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18E0BE-975E-D772-5ABB-020EE054C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65125"/>
            <a:ext cx="77724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EF5116B-B05B-F473-A19B-EDB075E73F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03D9D9-DA07-028F-2FFF-98C1700AA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67ED-73F0-2449-9302-39F0167EC27F}" type="datetimeFigureOut">
              <a:rPr lang="nl-NL" smtClean="0"/>
              <a:t>29-9-2025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520465-754F-8EE4-E241-778F9B683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C93D96-928B-640B-D25C-CA0A5DD81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CA3A-0D69-8643-A368-041487F8EF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5257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3B71EC3-0EC5-2629-B514-198B086F5D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436EFD6-818C-D8B5-993A-52D6630D3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C2E085-E92D-0CA8-618F-37259F0C2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67ED-73F0-2449-9302-39F0167EC27F}" type="datetimeFigureOut">
              <a:rPr lang="nl-NL" smtClean="0"/>
              <a:t>29-9-2025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27D3C6E-8FD2-2F36-5538-6A9133BA0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B9303F-82A5-3E67-20CD-52FC6AE7F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CA3A-0D69-8643-A368-041487F8EF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16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D5316-FC6E-17AD-EBBC-3ABA82E1E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65125"/>
            <a:ext cx="77724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8ECAC0-D555-1DA0-0432-5755296EC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A38A3F-D54E-BD61-9102-07EAEE967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67ED-73F0-2449-9302-39F0167EC27F}" type="datetimeFigureOut">
              <a:rPr lang="nl-NL" smtClean="0"/>
              <a:t>29-9-2025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5BB161-49CB-A085-3910-5E7A0757E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5178F6-1325-AEA5-B77D-3689621C1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CA3A-0D69-8643-A368-041487F8EF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156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BAE254-0D58-C1F5-77AE-F82383FBC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B51DF1-1246-8D13-7C3E-8C772AB71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B7094FE-8FFA-D4E5-B718-72A66691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67ED-73F0-2449-9302-39F0167EC27F}" type="datetimeFigureOut">
              <a:rPr lang="nl-NL" smtClean="0"/>
              <a:t>29-9-2025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012FC82-4459-FA6C-7376-084DE3B0A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883D9E3-5D99-6C80-8BA5-AA1162749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CA3A-0D69-8643-A368-041487F8EF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7096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6E244C-9B32-942B-2228-EE8D36789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65125"/>
            <a:ext cx="77724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517290-9D6B-416C-607F-25145FC82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CF6CEB3-88DA-4C97-282A-BD971443B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BB8CBED-57EC-F870-5D55-EE5684518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67ED-73F0-2449-9302-39F0167EC27F}" type="datetimeFigureOut">
              <a:rPr lang="nl-NL" smtClean="0"/>
              <a:t>29-9-2025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BCDF218-F936-4E86-B3A3-7AC518BED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C444DD7-4B0B-BD64-82B4-31D9D0F51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CA3A-0D69-8643-A368-041487F8EF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2565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F748B5-8943-55F6-3FD9-F69F36B21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65125"/>
            <a:ext cx="7773988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C9B0950-F949-B297-3EDC-A4FAA5B22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8284BE4-3D7D-F44C-B318-7858C6703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8E3FA5E-92DA-95BC-F371-CAC3727F14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7811CBB-1310-8DDF-D0DB-D91A0F3F52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0F7D322-A01F-703A-29BB-5FCF99C07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67ED-73F0-2449-9302-39F0167EC27F}" type="datetimeFigureOut">
              <a:rPr lang="nl-NL" smtClean="0"/>
              <a:t>29-9-2025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200D412-33C4-E05E-9D5B-DC516C30F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E54354F-7D69-EE08-9638-55ADB333A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CA3A-0D69-8643-A368-041487F8EF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7487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C267C2-0A70-0E0E-A6AC-4A289DE35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65125"/>
            <a:ext cx="77724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1EB6F63-2A4C-E329-1665-D4EFD03F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67ED-73F0-2449-9302-39F0167EC27F}" type="datetimeFigureOut">
              <a:rPr lang="nl-NL" smtClean="0"/>
              <a:t>29-9-2025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FBA2837-1BCB-92DB-3F76-7A13F7062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7137CCE-3A3F-A720-6198-F56F5C77E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CA3A-0D69-8643-A368-041487F8EF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3036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B58A75B-68DD-25B8-C320-92F95BA6E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67ED-73F0-2449-9302-39F0167EC27F}" type="datetimeFigureOut">
              <a:rPr lang="nl-NL" smtClean="0"/>
              <a:t>29-9-2025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BB90DB0-AFA9-7365-E8F3-510E31A0A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CCD4EC2-4C82-E9B4-6080-94611704F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CA3A-0D69-8643-A368-041487F8EF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8095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FCEF25-47A9-87AD-24B0-0E124227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09622"/>
            <a:ext cx="3932237" cy="54777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EBD6BA-ADE0-EA24-FC0F-414FFBECD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09622"/>
            <a:ext cx="6172200" cy="43514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F4F58CD-AD43-B1D1-0EDB-36A1DDA95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B70960E-B04F-97B4-D808-EF2012F6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67ED-73F0-2449-9302-39F0167EC27F}" type="datetimeFigureOut">
              <a:rPr lang="nl-NL" smtClean="0"/>
              <a:t>29-9-2025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A1AE0BC-C375-F89F-C4D0-2B710D4BA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A82B336-A0A7-F1C9-B915-680D9B431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CA3A-0D69-8643-A368-041487F8EF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545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3A531D-580C-13F5-0336-DBCB5CED8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92370"/>
            <a:ext cx="3932237" cy="56503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72EB106-6B3D-10A6-C7A1-B755A8AC1C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92370"/>
            <a:ext cx="6172200" cy="43686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2A9BFEB-17B8-65DA-FA30-58A60A443F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4FA8AFA-C040-5E10-A6FA-F99C068FE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67ED-73F0-2449-9302-39F0167EC27F}" type="datetimeFigureOut">
              <a:rPr lang="nl-NL" smtClean="0"/>
              <a:t>29-9-2025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A189D22-FD57-E8F2-B628-672E78A67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1B5D084-F633-5965-EAB0-69ECA8719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CA3A-0D69-8643-A368-041487F8EF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49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81F4F9B-4F77-6500-929F-F89A69DF3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71478A-761F-0E55-86F9-D357DD575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5545AA-53FA-F7B0-0F25-B4C5E941E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A67ED-73F0-2449-9302-39F0167EC27F}" type="datetimeFigureOut">
              <a:rPr lang="nl-NL" smtClean="0"/>
              <a:t>29-9-2025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0DD965D-5175-E7EF-2385-5A6BEADD46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D82BE54-67E5-0F3F-F89A-CAD72BD7B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1CA3A-0D69-8643-A368-041487F8EF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944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99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FF68930-D8B5-C5B7-7142-BC380C903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12" b="21849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EFD194C-B91F-C225-3AA5-2F4AAAB2787F}"/>
              </a:ext>
            </a:extLst>
          </p:cNvPr>
          <p:cNvSpPr txBox="1"/>
          <p:nvPr/>
        </p:nvSpPr>
        <p:spPr>
          <a:xfrm>
            <a:off x="4279201" y="5036443"/>
            <a:ext cx="557545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nl-NL" sz="4800" b="1" dirty="0">
                <a:solidFill>
                  <a:schemeClr val="bg1"/>
                </a:solidFill>
                <a:ea typeface="Calibri"/>
                <a:cs typeface="Calibri"/>
              </a:rPr>
              <a:t>Ouderavond KLIK</a:t>
            </a:r>
          </a:p>
        </p:txBody>
      </p:sp>
    </p:spTree>
    <p:extLst>
      <p:ext uri="{BB962C8B-B14F-4D97-AF65-F5344CB8AC3E}">
        <p14:creationId xmlns:p14="http://schemas.microsoft.com/office/powerpoint/2010/main" val="774775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61B77-F8F9-F7A5-A98E-8B78BB983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3D625-9932-8E16-B3B2-CFC7F6585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985" y="415925"/>
            <a:ext cx="3771941" cy="13015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4500" b="1" dirty="0">
                <a:latin typeface="Calibri"/>
                <a:ea typeface="Calibri"/>
                <a:cs typeface="Calibri"/>
              </a:rPr>
              <a:t>Beoordelingen</a:t>
            </a:r>
            <a:endParaRPr lang="nl-NL" dirty="0"/>
          </a:p>
        </p:txBody>
      </p:sp>
      <p:pic>
        <p:nvPicPr>
          <p:cNvPr id="4" name="Afbeelding 3" descr="Afbeelding met Lettertype, Graphics, groen, grafische vormgeving&#10;&#10;Door AI gegenereerde inhoud is mogelijk onjuist.">
            <a:extLst>
              <a:ext uri="{FF2B5EF4-FFF2-40B4-BE49-F238E27FC236}">
                <a16:creationId xmlns:a16="http://schemas.microsoft.com/office/drawing/2014/main" id="{3AB77E99-0B0C-4251-FE0F-59F94E538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1198" y="413491"/>
            <a:ext cx="1381301" cy="8018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Afbeelding 6" descr="Afbeelding met tekst, schermopname, nummer, Lettertype&#10;&#10;Door AI gegenereerde inhoud is mogelijk onjuist.">
            <a:extLst>
              <a:ext uri="{FF2B5EF4-FFF2-40B4-BE49-F238E27FC236}">
                <a16:creationId xmlns:a16="http://schemas.microsoft.com/office/drawing/2014/main" id="{58FD3B69-FB20-26EE-17D8-11FF1EA85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903" y="1565084"/>
            <a:ext cx="9751243" cy="484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48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A0FAA-4EAC-49CE-4467-959F97830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B360DC-7710-175E-1143-472C9789B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985" y="415925"/>
            <a:ext cx="3771941" cy="13015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4500" b="1" dirty="0">
                <a:latin typeface="Calibri"/>
                <a:ea typeface="Calibri"/>
                <a:cs typeface="Calibri"/>
              </a:rPr>
              <a:t>Feedback</a:t>
            </a:r>
            <a:endParaRPr lang="nl-NL" dirty="0"/>
          </a:p>
        </p:txBody>
      </p:sp>
      <p:pic>
        <p:nvPicPr>
          <p:cNvPr id="4" name="Afbeelding 3" descr="Afbeelding met Lettertype, Graphics, groen, grafische vormgeving&#10;&#10;Door AI gegenereerde inhoud is mogelijk onjuist.">
            <a:extLst>
              <a:ext uri="{FF2B5EF4-FFF2-40B4-BE49-F238E27FC236}">
                <a16:creationId xmlns:a16="http://schemas.microsoft.com/office/drawing/2014/main" id="{C23B2683-C079-1900-95F9-3AE78044F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1198" y="413491"/>
            <a:ext cx="1381301" cy="8018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Afbeelding 6" descr="Afbeelding met tekst, schermopname, software, Webpagina&#10;&#10;Door AI gegenereerde inhoud is mogelijk onjuist.">
            <a:extLst>
              <a:ext uri="{FF2B5EF4-FFF2-40B4-BE49-F238E27FC236}">
                <a16:creationId xmlns:a16="http://schemas.microsoft.com/office/drawing/2014/main" id="{ACE12894-2C5D-F081-7DB2-0B67E6E34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903" y="1553652"/>
            <a:ext cx="9751243" cy="486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13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F7186-2E05-A56E-7D9D-2F31CD5AE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AC7A78-3398-4C67-F8B0-66FE26268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7632"/>
            <a:ext cx="10916406" cy="44593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dirty="0"/>
              <a:t>Aan het einde van deze lezing:</a:t>
            </a:r>
          </a:p>
          <a:p>
            <a:pPr marL="457200" indent="-457200">
              <a:buFont typeface="Calibri" panose="020B0604020202020204" pitchFamily="34" charset="0"/>
              <a:buChar char="-"/>
            </a:pPr>
            <a:r>
              <a:rPr lang="nl-NL" dirty="0">
                <a:ea typeface="Calibri" panose="020F0502020204030204"/>
                <a:cs typeface="Calibri" panose="020F0502020204030204"/>
              </a:rPr>
              <a:t>ken ik de achtergrond voor de keuze voor een nieuwe portal</a:t>
            </a:r>
            <a:endParaRPr lang="nl-NL" dirty="0"/>
          </a:p>
          <a:p>
            <a:pPr marL="457200" indent="-457200">
              <a:buFont typeface="Calibri" panose="020B0604020202020204" pitchFamily="34" charset="0"/>
              <a:buChar char="-"/>
            </a:pPr>
            <a:r>
              <a:rPr lang="nl-NL" dirty="0">
                <a:ea typeface="Calibri" panose="020F0502020204030204"/>
                <a:cs typeface="Calibri" panose="020F0502020204030204"/>
              </a:rPr>
              <a:t>weet ik wat een leerling in de portal kan vinden</a:t>
            </a:r>
          </a:p>
          <a:p>
            <a:pPr marL="457200" indent="-457200">
              <a:buFont typeface="Calibri" panose="020B0604020202020204" pitchFamily="34" charset="0"/>
              <a:buChar char="-"/>
            </a:pPr>
            <a:r>
              <a:rPr lang="nl-NL" dirty="0">
                <a:ea typeface="Calibri" panose="020F0502020204030204"/>
                <a:cs typeface="Calibri" panose="020F0502020204030204"/>
              </a:rPr>
              <a:t>weet ik welke onderdelen ik als ouder in de portal kan vinden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A306082-7E76-3230-5FCE-0EE708157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985" y="415925"/>
            <a:ext cx="7526184" cy="12694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4500" b="1" dirty="0">
                <a:solidFill>
                  <a:srgbClr val="089962"/>
                </a:solidFill>
                <a:latin typeface="Calibri"/>
                <a:ea typeface="Calibri"/>
                <a:cs typeface="Calibri"/>
              </a:rPr>
              <a:t>Doelen uitleg KLIK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9288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D382FB-A2E7-16C2-BE7F-E571B0B40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3385"/>
            <a:ext cx="10505440" cy="44935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dirty="0"/>
              <a:t>Achtergrond: </a:t>
            </a:r>
          </a:p>
          <a:p>
            <a:r>
              <a:rPr lang="nl-NL" dirty="0"/>
              <a:t>Oude Learning Portal -&gt; functionaliteit en behoefte niet meer in balans</a:t>
            </a:r>
            <a:endParaRPr lang="nl-NL" dirty="0">
              <a:ea typeface="Calibri"/>
              <a:cs typeface="Calibri"/>
            </a:endParaRPr>
          </a:p>
          <a:p>
            <a:r>
              <a:rPr lang="nl-NL" dirty="0">
                <a:ea typeface="Calibri"/>
                <a:cs typeface="Calibri"/>
              </a:rPr>
              <a:t>Digitaal systeem om lesstof aan te bieden op "KED-wijze"</a:t>
            </a:r>
          </a:p>
          <a:p>
            <a:r>
              <a:rPr lang="nl-NL" dirty="0">
                <a:ea typeface="Calibri"/>
                <a:cs typeface="Calibri"/>
              </a:rPr>
              <a:t>Werkpaden – coachgesprekken – feedback &amp; beoordelingen</a:t>
            </a:r>
          </a:p>
          <a:p>
            <a:r>
              <a:rPr lang="nl-NL" dirty="0">
                <a:ea typeface="Calibri"/>
                <a:cs typeface="Calibri"/>
              </a:rPr>
              <a:t>Wens om voor leerlingen 1 </a:t>
            </a:r>
            <a:r>
              <a:rPr lang="nl-NL" dirty="0" err="1">
                <a:ea typeface="Calibri"/>
                <a:cs typeface="Calibri"/>
              </a:rPr>
              <a:t>toegangssyteem</a:t>
            </a:r>
            <a:r>
              <a:rPr lang="nl-NL" dirty="0">
                <a:ea typeface="Calibri"/>
                <a:cs typeface="Calibri"/>
              </a:rPr>
              <a:t> te hebben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613E95B-2118-DCA8-97F8-E627D1666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985" y="415925"/>
            <a:ext cx="4533941" cy="12694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4500" b="1" dirty="0">
                <a:latin typeface="Calibri"/>
                <a:ea typeface="Calibri"/>
                <a:cs typeface="Calibri"/>
              </a:rPr>
              <a:t>Nieuwe portal</a:t>
            </a:r>
          </a:p>
        </p:txBody>
      </p:sp>
      <p:pic>
        <p:nvPicPr>
          <p:cNvPr id="10" name="Afbeelding 9" descr="Afbeelding met Lettertype, Graphics, groen, grafische vormgeving&#10;&#10;Door AI gegenereerde inhoud is mogelijk onjuist.">
            <a:extLst>
              <a:ext uri="{FF2B5EF4-FFF2-40B4-BE49-F238E27FC236}">
                <a16:creationId xmlns:a16="http://schemas.microsoft.com/office/drawing/2014/main" id="{49E3F606-B99D-1F51-1195-2859224E5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1198" y="413491"/>
            <a:ext cx="1381301" cy="8018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16872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2E369-1334-25A5-7D6C-012DAB9EB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0DA60B-179B-9AC2-D8C7-0BC9E088E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3385"/>
            <a:ext cx="10505440" cy="449357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Leerlingen vinden in de Portal:</a:t>
            </a:r>
          </a:p>
          <a:p>
            <a:pPr marL="457200" indent="-457200">
              <a:buFont typeface="Calibri" panose="020B0604020202020204" pitchFamily="34" charset="0"/>
              <a:buChar char="-"/>
            </a:pPr>
            <a:r>
              <a:rPr lang="nl-NL" dirty="0">
                <a:ea typeface="Calibri"/>
                <a:cs typeface="Calibri"/>
              </a:rPr>
              <a:t>Dashboard</a:t>
            </a:r>
          </a:p>
          <a:p>
            <a:pPr marL="457200" indent="-457200">
              <a:buFont typeface="Calibri" panose="020B0604020202020204" pitchFamily="34" charset="0"/>
              <a:buChar char="-"/>
            </a:pPr>
            <a:r>
              <a:rPr lang="nl-NL" dirty="0">
                <a:ea typeface="Calibri"/>
                <a:cs typeface="Calibri"/>
              </a:rPr>
              <a:t>Leerdoelen en voortgang</a:t>
            </a:r>
          </a:p>
          <a:p>
            <a:pPr marL="457200" indent="-457200">
              <a:buFont typeface="Calibri" panose="020B0604020202020204" pitchFamily="34" charset="0"/>
              <a:buChar char="-"/>
            </a:pPr>
            <a:r>
              <a:rPr lang="nl-NL" dirty="0">
                <a:ea typeface="Calibri"/>
                <a:cs typeface="Calibri"/>
              </a:rPr>
              <a:t>Lesstof opgebouwd in werkpaden</a:t>
            </a:r>
          </a:p>
          <a:p>
            <a:pPr marL="457200" indent="-457200">
              <a:buFont typeface="Calibri" panose="020B0604020202020204" pitchFamily="34" charset="0"/>
              <a:buChar char="-"/>
            </a:pPr>
            <a:r>
              <a:rPr lang="nl-NL" dirty="0">
                <a:ea typeface="Calibri"/>
                <a:cs typeface="Calibri"/>
              </a:rPr>
              <a:t>Rooster &amp; planning</a:t>
            </a:r>
          </a:p>
          <a:p>
            <a:pPr marL="457200" indent="-457200">
              <a:buFont typeface="Calibri" panose="020B0604020202020204" pitchFamily="34" charset="0"/>
              <a:buChar char="-"/>
            </a:pPr>
            <a:r>
              <a:rPr lang="nl-NL" dirty="0">
                <a:ea typeface="Calibri"/>
                <a:cs typeface="Calibri"/>
              </a:rPr>
              <a:t>Inplannen voor de workshops</a:t>
            </a:r>
          </a:p>
          <a:p>
            <a:pPr marL="457200" indent="-457200">
              <a:buFont typeface="Calibri" panose="020B0604020202020204" pitchFamily="34" charset="0"/>
              <a:buChar char="-"/>
            </a:pPr>
            <a:r>
              <a:rPr lang="nl-NL" dirty="0">
                <a:ea typeface="Calibri"/>
                <a:cs typeface="Calibri"/>
              </a:rPr>
              <a:t>Coachgesprekken</a:t>
            </a:r>
          </a:p>
          <a:p>
            <a:pPr marL="457200" indent="-457200">
              <a:buFont typeface="Calibri" panose="020B0604020202020204" pitchFamily="34" charset="0"/>
              <a:buChar char="-"/>
            </a:pPr>
            <a:r>
              <a:rPr lang="nl-NL" dirty="0">
                <a:ea typeface="Calibri"/>
                <a:cs typeface="Calibri"/>
              </a:rPr>
              <a:t>Inleveren van opdrachten</a:t>
            </a:r>
          </a:p>
          <a:p>
            <a:pPr marL="457200" indent="-457200">
              <a:buFont typeface="Calibri" panose="020B0604020202020204" pitchFamily="34" charset="0"/>
              <a:buChar char="-"/>
            </a:pPr>
            <a:r>
              <a:rPr lang="nl-NL" dirty="0">
                <a:ea typeface="Calibri"/>
                <a:cs typeface="Calibri"/>
              </a:rPr>
              <a:t>Feedback en beoordelingen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E4854DF-EB3F-06AF-2780-5FCED5F29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985" y="415925"/>
            <a:ext cx="4533941" cy="12694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4500" b="1" dirty="0">
                <a:latin typeface="Calibri"/>
                <a:ea typeface="Calibri"/>
                <a:cs typeface="Calibri"/>
              </a:rPr>
              <a:t>Toegang leerling</a:t>
            </a:r>
          </a:p>
        </p:txBody>
      </p:sp>
      <p:pic>
        <p:nvPicPr>
          <p:cNvPr id="10" name="Afbeelding 9" descr="Afbeelding met Lettertype, Graphics, groen, grafische vormgeving&#10;&#10;Door AI gegenereerde inhoud is mogelijk onjuist.">
            <a:extLst>
              <a:ext uri="{FF2B5EF4-FFF2-40B4-BE49-F238E27FC236}">
                <a16:creationId xmlns:a16="http://schemas.microsoft.com/office/drawing/2014/main" id="{4AF7156A-654E-D5F8-5F03-5BFA34BA6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1198" y="413491"/>
            <a:ext cx="1381301" cy="8018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98842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4C8FF-DFE3-176D-6791-AC65F04BA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361BE9-5695-F6B4-DD13-A42BDA2EE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3385"/>
            <a:ext cx="11196002" cy="44935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dirty="0">
                <a:ea typeface="Calibri"/>
                <a:cs typeface="Calibri"/>
              </a:rPr>
              <a:t>Ouders worden door leerlingen toegevoegd </a:t>
            </a:r>
          </a:p>
          <a:p>
            <a:pPr marL="0" indent="0">
              <a:buNone/>
            </a:pPr>
            <a:r>
              <a:rPr lang="nl-NL" dirty="0">
                <a:ea typeface="Calibri"/>
                <a:cs typeface="Calibri"/>
              </a:rPr>
              <a:t>-&gt; zie uitleg in Ruif nr. 3 </a:t>
            </a:r>
            <a:r>
              <a:rPr lang="nl-NL" sz="2000" dirty="0">
                <a:ea typeface="Calibri"/>
                <a:cs typeface="Calibri"/>
              </a:rPr>
              <a:t>(verzonden op 25-09-2025 of op de website onder ouders – nieuwsbrief)</a:t>
            </a:r>
          </a:p>
          <a:p>
            <a:pPr marL="0" indent="0">
              <a:buNone/>
            </a:pPr>
            <a:endParaRPr lang="nl-NL" sz="20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nl-NL" dirty="0">
                <a:ea typeface="Calibri"/>
                <a:cs typeface="Calibri"/>
              </a:rPr>
              <a:t>Ouders hebben toegang tot:</a:t>
            </a:r>
          </a:p>
          <a:p>
            <a:pPr marL="457200" indent="-457200">
              <a:buFont typeface="Calibri" panose="020B0604020202020204" pitchFamily="34" charset="0"/>
              <a:buChar char="-"/>
            </a:pPr>
            <a:r>
              <a:rPr lang="nl-NL" dirty="0">
                <a:ea typeface="Calibri"/>
                <a:cs typeface="Calibri"/>
              </a:rPr>
              <a:t>Dashboard</a:t>
            </a:r>
          </a:p>
          <a:p>
            <a:pPr marL="457200" indent="-457200">
              <a:buFont typeface="Calibri" panose="020B0604020202020204" pitchFamily="34" charset="0"/>
              <a:buChar char="-"/>
            </a:pPr>
            <a:r>
              <a:rPr lang="nl-NL" dirty="0">
                <a:ea typeface="Calibri"/>
                <a:cs typeface="Calibri"/>
              </a:rPr>
              <a:t>Leerdoelen en voortgang</a:t>
            </a:r>
          </a:p>
          <a:p>
            <a:pPr marL="457200" indent="-457200">
              <a:buFont typeface="Calibri" panose="020B0604020202020204" pitchFamily="34" charset="0"/>
              <a:buChar char="-"/>
            </a:pPr>
            <a:r>
              <a:rPr lang="nl-NL" dirty="0">
                <a:ea typeface="Calibri"/>
                <a:cs typeface="Calibri"/>
              </a:rPr>
              <a:t>Coachgesprekken</a:t>
            </a:r>
          </a:p>
          <a:p>
            <a:pPr marL="457200" indent="-457200">
              <a:buFont typeface="Calibri" panose="020B0604020202020204" pitchFamily="34" charset="0"/>
              <a:buChar char="-"/>
            </a:pPr>
            <a:r>
              <a:rPr lang="nl-NL" dirty="0">
                <a:ea typeface="Calibri"/>
                <a:cs typeface="Calibri"/>
              </a:rPr>
              <a:t>Feedback en beoordelingen</a:t>
            </a:r>
          </a:p>
          <a:p>
            <a:pPr marL="0" indent="0">
              <a:buNone/>
            </a:pPr>
            <a:r>
              <a:rPr lang="nl-NL" sz="2000" dirty="0">
                <a:ea typeface="Calibri"/>
                <a:cs typeface="Calibri"/>
              </a:rPr>
              <a:t>(N.B. het rooster is via Magister in te zien - let op: pas compleet na inplannen workshops)</a:t>
            </a:r>
          </a:p>
          <a:p>
            <a:pPr marL="457200" indent="-457200">
              <a:buFont typeface="Calibri" panose="020B0604020202020204" pitchFamily="34" charset="0"/>
              <a:buChar char="-"/>
            </a:pPr>
            <a:endParaRPr lang="nl-NL" dirty="0">
              <a:ea typeface="Calibri"/>
              <a:cs typeface="Calibri"/>
            </a:endParaRPr>
          </a:p>
          <a:p>
            <a:pPr marL="457200" indent="-457200">
              <a:buFont typeface="Calibri" panose="020B0604020202020204" pitchFamily="34" charset="0"/>
              <a:buChar char="-"/>
            </a:pPr>
            <a:endParaRPr lang="nl-NL" dirty="0">
              <a:ea typeface="Calibri"/>
              <a:cs typeface="Calibri"/>
            </a:endParaRPr>
          </a:p>
          <a:p>
            <a:pPr marL="457200" indent="-457200">
              <a:buFont typeface="Calibri" panose="020B0604020202020204" pitchFamily="34" charset="0"/>
              <a:buChar char="-"/>
            </a:pPr>
            <a:endParaRPr lang="nl-NL" dirty="0">
              <a:ea typeface="Calibri"/>
              <a:cs typeface="Calibri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91627F5-7F3A-A016-F64A-62BE6DA32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985" y="415925"/>
            <a:ext cx="4517898" cy="12694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4500" b="1" dirty="0">
                <a:latin typeface="Calibri"/>
                <a:ea typeface="Calibri"/>
                <a:cs typeface="Calibri"/>
              </a:rPr>
              <a:t>Toegang ouders</a:t>
            </a:r>
          </a:p>
        </p:txBody>
      </p:sp>
      <p:pic>
        <p:nvPicPr>
          <p:cNvPr id="10" name="Afbeelding 9" descr="Afbeelding met Lettertype, Graphics, groen, grafische vormgeving&#10;&#10;Door AI gegenereerde inhoud is mogelijk onjuist.">
            <a:extLst>
              <a:ext uri="{FF2B5EF4-FFF2-40B4-BE49-F238E27FC236}">
                <a16:creationId xmlns:a16="http://schemas.microsoft.com/office/drawing/2014/main" id="{56E71943-97EA-0C6C-FE2B-DA1080930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1198" y="413491"/>
            <a:ext cx="1381301" cy="8018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54694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39486-37F5-5B30-DA57-FE5747E77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3F7492-BC31-707E-E75C-272A8B127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985" y="415925"/>
            <a:ext cx="3771941" cy="13015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4500" b="1" dirty="0">
                <a:latin typeface="Calibri"/>
                <a:ea typeface="Calibri"/>
                <a:cs typeface="Calibri"/>
              </a:rPr>
              <a:t>Dashboard</a:t>
            </a:r>
          </a:p>
        </p:txBody>
      </p:sp>
      <p:pic>
        <p:nvPicPr>
          <p:cNvPr id="4" name="Afbeelding 3" descr="Afbeelding met Lettertype, Graphics, groen, grafische vormgeving&#10;&#10;Door AI gegenereerde inhoud is mogelijk onjuist.">
            <a:extLst>
              <a:ext uri="{FF2B5EF4-FFF2-40B4-BE49-F238E27FC236}">
                <a16:creationId xmlns:a16="http://schemas.microsoft.com/office/drawing/2014/main" id="{079541B1-6F7D-7C89-A725-E1ECA8B10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1198" y="413491"/>
            <a:ext cx="1381301" cy="8018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Afbeelding 6" descr="Afbeelding met tekst, schermopname, software, Computerpictogram&#10;&#10;Door AI gegenereerde inhoud is mogelijk onjuist.">
            <a:extLst>
              <a:ext uri="{FF2B5EF4-FFF2-40B4-BE49-F238E27FC236}">
                <a16:creationId xmlns:a16="http://schemas.microsoft.com/office/drawing/2014/main" id="{8D879E3A-8E1A-D9FD-EBC2-AEB01492DE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197" y="1533518"/>
            <a:ext cx="9822657" cy="491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56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8AAE1-0143-475B-F29A-2FAB0AD13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1C9D3C-37E9-E023-56B1-AD44346C2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985" y="415925"/>
            <a:ext cx="3771941" cy="13015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4500" b="1" dirty="0">
                <a:latin typeface="Calibri"/>
                <a:ea typeface="Calibri"/>
                <a:cs typeface="Calibri"/>
              </a:rPr>
              <a:t>Leerdoelen</a:t>
            </a:r>
            <a:endParaRPr lang="nl-NL" dirty="0"/>
          </a:p>
        </p:txBody>
      </p:sp>
      <p:pic>
        <p:nvPicPr>
          <p:cNvPr id="4" name="Afbeelding 3" descr="Afbeelding met Lettertype, Graphics, groen, grafische vormgeving&#10;&#10;Door AI gegenereerde inhoud is mogelijk onjuist.">
            <a:extLst>
              <a:ext uri="{FF2B5EF4-FFF2-40B4-BE49-F238E27FC236}">
                <a16:creationId xmlns:a16="http://schemas.microsoft.com/office/drawing/2014/main" id="{1F9A6602-6AA4-D443-40AD-892C856F4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1198" y="413491"/>
            <a:ext cx="1381301" cy="8018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Afbeelding 6" descr="Afbeelding met tekst, schermopname, software, Besturingssysteem&#10;&#10;Door AI gegenereerde inhoud is mogelijk onjuist.">
            <a:extLst>
              <a:ext uri="{FF2B5EF4-FFF2-40B4-BE49-F238E27FC236}">
                <a16:creationId xmlns:a16="http://schemas.microsoft.com/office/drawing/2014/main" id="{B174659E-0B52-9B6C-8B15-0F5BC295C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95" y="1540263"/>
            <a:ext cx="9816460" cy="489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58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D33C4-DE5D-344C-4566-0C5D4AE99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F1E5C4-F70F-65FB-023E-5218190F1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985" y="415925"/>
            <a:ext cx="3771941" cy="13015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4500" b="1" dirty="0">
                <a:latin typeface="Calibri"/>
                <a:ea typeface="Calibri"/>
                <a:cs typeface="Calibri"/>
              </a:rPr>
              <a:t>Coachgesprek</a:t>
            </a:r>
            <a:endParaRPr lang="nl-NL" dirty="0"/>
          </a:p>
        </p:txBody>
      </p:sp>
      <p:pic>
        <p:nvPicPr>
          <p:cNvPr id="4" name="Afbeelding 3" descr="Afbeelding met Lettertype, Graphics, groen, grafische vormgeving&#10;&#10;Door AI gegenereerde inhoud is mogelijk onjuist.">
            <a:extLst>
              <a:ext uri="{FF2B5EF4-FFF2-40B4-BE49-F238E27FC236}">
                <a16:creationId xmlns:a16="http://schemas.microsoft.com/office/drawing/2014/main" id="{3563354E-AF9E-FEB8-8702-44AB57B59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1198" y="413491"/>
            <a:ext cx="1381301" cy="8018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Afbeelding 6" descr="Afbeelding met tekst, schermopname, software, Besturingssysteem&#10;&#10;Door AI gegenereerde inhoud is mogelijk onjuist.">
            <a:extLst>
              <a:ext uri="{FF2B5EF4-FFF2-40B4-BE49-F238E27FC236}">
                <a16:creationId xmlns:a16="http://schemas.microsoft.com/office/drawing/2014/main" id="{965A94FA-6D01-0597-FB10-59263E52A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903" y="1540263"/>
            <a:ext cx="9751243" cy="489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3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29ADE-9CFC-6C14-B99F-C7092103D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147A50-AED9-737F-8673-92E5587D8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6634" y="415925"/>
            <a:ext cx="5141481" cy="129120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nl-NL" sz="4500" b="1" dirty="0">
                <a:latin typeface="Calibri"/>
                <a:ea typeface="Calibri"/>
                <a:cs typeface="Calibri"/>
              </a:rPr>
              <a:t>Coachgesprek - reactie</a:t>
            </a:r>
            <a:endParaRPr lang="nl-NL" dirty="0"/>
          </a:p>
        </p:txBody>
      </p:sp>
      <p:pic>
        <p:nvPicPr>
          <p:cNvPr id="4" name="Afbeelding 3" descr="Afbeelding met Lettertype, Graphics, groen, grafische vormgeving&#10;&#10;Door AI gegenereerde inhoud is mogelijk onjuist.">
            <a:extLst>
              <a:ext uri="{FF2B5EF4-FFF2-40B4-BE49-F238E27FC236}">
                <a16:creationId xmlns:a16="http://schemas.microsoft.com/office/drawing/2014/main" id="{5B2E3C38-C10E-4427-65B1-0E2FA473E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1198" y="413491"/>
            <a:ext cx="1381301" cy="8018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Afbeelding 6" descr="Afbeelding met tekst, schermopname, software, Besturingssysteem&#10;&#10;Door AI gegenereerde inhoud is mogelijk onjuist.">
            <a:extLst>
              <a:ext uri="{FF2B5EF4-FFF2-40B4-BE49-F238E27FC236}">
                <a16:creationId xmlns:a16="http://schemas.microsoft.com/office/drawing/2014/main" id="{55BD7206-CAD2-FA7F-9177-5AF45AF55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788" y="1540263"/>
            <a:ext cx="8199473" cy="489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6910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owerPoint Ruivenmavo" id="{332FEEED-9431-4569-B13D-A3ABB035B02A}" vid="{58A6D83C-5DD7-4873-B432-49234174717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a9b22fe-4219-408a-8932-e35d6cc5c86a">
      <Terms xmlns="http://schemas.microsoft.com/office/infopath/2007/PartnerControls"/>
    </lcf76f155ced4ddcb4097134ff3c332f>
    <TaxCatchAll xmlns="eb026724-55d9-430c-bfb7-074551e7f28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32D1093CB07E4B8D8957208934C780" ma:contentTypeVersion="16" ma:contentTypeDescription="Create a new document." ma:contentTypeScope="" ma:versionID="b181deba263f305cc1fa9a8a06a81980">
  <xsd:schema xmlns:xsd="http://www.w3.org/2001/XMLSchema" xmlns:xs="http://www.w3.org/2001/XMLSchema" xmlns:p="http://schemas.microsoft.com/office/2006/metadata/properties" xmlns:ns2="8a9b22fe-4219-408a-8932-e35d6cc5c86a" xmlns:ns3="eb026724-55d9-430c-bfb7-074551e7f28a" targetNamespace="http://schemas.microsoft.com/office/2006/metadata/properties" ma:root="true" ma:fieldsID="f36ba4f6d274f3b040ee14a9d2565230" ns2:_="" ns3:_="">
    <xsd:import namespace="8a9b22fe-4219-408a-8932-e35d6cc5c86a"/>
    <xsd:import namespace="eb026724-55d9-430c-bfb7-074551e7f2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9b22fe-4219-408a-8932-e35d6cc5c8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229ee27-d777-417d-abe4-2dc6b9d333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026724-55d9-430c-bfb7-074551e7f28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62c8498-6ea8-49f7-be4d-1d6cc56fd070}" ma:internalName="TaxCatchAll" ma:showField="CatchAllData" ma:web="eb026724-55d9-430c-bfb7-074551e7f2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5F6F56-FA98-474C-85E4-BCBEEAEB42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0076DF-A517-4582-BF7F-2BBFB1A5F59F}">
  <ds:schemaRefs>
    <ds:schemaRef ds:uri="http://schemas.microsoft.com/office/2006/documentManagement/types"/>
    <ds:schemaRef ds:uri="http://purl.org/dc/elements/1.1/"/>
    <ds:schemaRef ds:uri="71eb9fc4-9aae-4ff6-abd1-ebf577113943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c46ff353-4b5d-46af-b69c-fe85e5d543e2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7492407-B5A7-4519-B17F-C177F9F5C5F7}"/>
</file>

<file path=docProps/app.xml><?xml version="1.0" encoding="utf-8"?>
<Properties xmlns="http://schemas.openxmlformats.org/officeDocument/2006/extended-properties" xmlns:vt="http://schemas.openxmlformats.org/officeDocument/2006/docPropsVTypes">
  <Template>Template PowerPoint Ruivenmavo</Template>
  <TotalTime>0</TotalTime>
  <Words>128</Words>
  <Application>Microsoft Office PowerPoint</Application>
  <PresentationFormat>Breedbeeld</PresentationFormat>
  <Paragraphs>56</Paragraphs>
  <Slides>11</Slides>
  <Notes>10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PowerPoint-presentatie</vt:lpstr>
      <vt:lpstr>Doelen uitleg KLIK</vt:lpstr>
      <vt:lpstr>Nieuwe portal</vt:lpstr>
      <vt:lpstr>Toegang leerling</vt:lpstr>
      <vt:lpstr>Toegang ouders</vt:lpstr>
      <vt:lpstr>Dashboard</vt:lpstr>
      <vt:lpstr>Leerdoelen</vt:lpstr>
      <vt:lpstr>Coachgesprek</vt:lpstr>
      <vt:lpstr>Coachgesprek - reactie</vt:lpstr>
      <vt:lpstr>Beoordelingen</vt:lpstr>
      <vt:lpstr>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Job Oomen</dc:creator>
  <cp:lastModifiedBy>Job Oomen</cp:lastModifiedBy>
  <cp:revision>213</cp:revision>
  <dcterms:created xsi:type="dcterms:W3CDTF">2025-09-08T06:06:56Z</dcterms:created>
  <dcterms:modified xsi:type="dcterms:W3CDTF">2025-09-29T15:07:27Z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15030db-5b96-4a80-bef5-9bbf300e0d2e_Enabled">
    <vt:lpwstr>true</vt:lpwstr>
  </property>
  <property fmtid="{D5CDD505-2E9C-101B-9397-08002B2CF9AE}" pid="3" name="MSIP_Label_415030db-5b96-4a80-bef5-9bbf300e0d2e_SetDate">
    <vt:lpwstr>2022-09-12T07:14:02Z</vt:lpwstr>
  </property>
  <property fmtid="{D5CDD505-2E9C-101B-9397-08002B2CF9AE}" pid="4" name="MSIP_Label_415030db-5b96-4a80-bef5-9bbf300e0d2e_Method">
    <vt:lpwstr>Standard</vt:lpwstr>
  </property>
  <property fmtid="{D5CDD505-2E9C-101B-9397-08002B2CF9AE}" pid="5" name="MSIP_Label_415030db-5b96-4a80-bef5-9bbf300e0d2e_Name">
    <vt:lpwstr>General</vt:lpwstr>
  </property>
  <property fmtid="{D5CDD505-2E9C-101B-9397-08002B2CF9AE}" pid="6" name="MSIP_Label_415030db-5b96-4a80-bef5-9bbf300e0d2e_SiteId">
    <vt:lpwstr>9e9002aa-e50e-44b8-bb7a-021d21198024</vt:lpwstr>
  </property>
  <property fmtid="{D5CDD505-2E9C-101B-9397-08002B2CF9AE}" pid="7" name="MSIP_Label_415030db-5b96-4a80-bef5-9bbf300e0d2e_ActionId">
    <vt:lpwstr>f76b163f-1f02-4fc9-a9d2-1558ef18c5df</vt:lpwstr>
  </property>
  <property fmtid="{D5CDD505-2E9C-101B-9397-08002B2CF9AE}" pid="8" name="MSIP_Label_415030db-5b96-4a80-bef5-9bbf300e0d2e_ContentBits">
    <vt:lpwstr>0</vt:lpwstr>
  </property>
  <property fmtid="{D5CDD505-2E9C-101B-9397-08002B2CF9AE}" pid="9" name="ContentTypeId">
    <vt:lpwstr>0x010100B032D1093CB07E4B8D8957208934C780</vt:lpwstr>
  </property>
  <property fmtid="{D5CDD505-2E9C-101B-9397-08002B2CF9AE}" pid="10" name="MediaServiceImageTags">
    <vt:lpwstr/>
  </property>
</Properties>
</file>