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85" r:id="rId5"/>
    <p:sldId id="286" r:id="rId6"/>
    <p:sldId id="313" r:id="rId7"/>
    <p:sldId id="259" r:id="rId8"/>
    <p:sldId id="265" r:id="rId9"/>
    <p:sldId id="262" r:id="rId10"/>
    <p:sldId id="261" r:id="rId11"/>
    <p:sldId id="263" r:id="rId12"/>
    <p:sldId id="260" r:id="rId13"/>
    <p:sldId id="266" r:id="rId14"/>
    <p:sldId id="264" r:id="rId15"/>
    <p:sldId id="258" r:id="rId16"/>
    <p:sldId id="312" r:id="rId1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989B6AE3-339B-4108-B871-C266331FC02E}">
          <p14:sldIdLst>
            <p14:sldId id="285"/>
            <p14:sldId id="286"/>
            <p14:sldId id="313"/>
            <p14:sldId id="259"/>
            <p14:sldId id="265"/>
            <p14:sldId id="262"/>
            <p14:sldId id="261"/>
            <p14:sldId id="263"/>
            <p14:sldId id="260"/>
            <p14:sldId id="266"/>
            <p14:sldId id="264"/>
          </p14:sldIdLst>
        </p14:section>
        <p14:section name="Vakkenpakketten" id="{381CC06C-BEF5-43D7-B342-CB98637E49D8}">
          <p14:sldIdLst>
            <p14:sldId id="258"/>
            <p14:sldId id="3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99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589A9B-0DF1-9447-C910-BF69533F36D9}" v="68" dt="2025-09-28T20:21:00.781"/>
    <p1510:client id="{389C29AE-7A3A-4CD4-BADE-65919AA9BEEE}" v="6" dt="2025-09-29T15:07:41.121"/>
    <p1510:client id="{4CF37088-F98B-460D-BDC2-1D4E8344AB9C}" v="19" dt="2025-09-29T14:59:23.066"/>
    <p1510:client id="{9CC143AD-2DCE-638E-70E5-5B86CDACDED4}" v="1447" dt="2025-09-28T19:46:06.390"/>
    <p1510:client id="{D9E5B628-6052-9759-AE1B-AD99A44C16F1}" v="12" dt="2025-09-28T20:09:17.955"/>
    <p1510:client id="{E43BE53A-F69E-48C1-B7A5-F06DB73329C0}" v="25" dt="2025-09-29T10:04:43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b Oomen" userId="S::oomen.j@2college.nl::76483c52-80f5-4a75-bf71-025def044c9e" providerId="AD" clId="Web-{389C29AE-7A3A-4CD4-BADE-65919AA9BEEE}"/>
    <pc:docChg chg="modSld">
      <pc:chgData name="Job Oomen" userId="S::oomen.j@2college.nl::76483c52-80f5-4a75-bf71-025def044c9e" providerId="AD" clId="Web-{389C29AE-7A3A-4CD4-BADE-65919AA9BEEE}" dt="2025-09-29T15:07:39.574" v="1" actId="20577"/>
      <pc:docMkLst>
        <pc:docMk/>
      </pc:docMkLst>
      <pc:sldChg chg="modSp">
        <pc:chgData name="Job Oomen" userId="S::oomen.j@2college.nl::76483c52-80f5-4a75-bf71-025def044c9e" providerId="AD" clId="Web-{389C29AE-7A3A-4CD4-BADE-65919AA9BEEE}" dt="2025-09-29T15:07:39.574" v="1" actId="20577"/>
        <pc:sldMkLst>
          <pc:docMk/>
          <pc:sldMk cId="774775719" sldId="285"/>
        </pc:sldMkLst>
        <pc:spChg chg="mod">
          <ac:chgData name="Job Oomen" userId="S::oomen.j@2college.nl::76483c52-80f5-4a75-bf71-025def044c9e" providerId="AD" clId="Web-{389C29AE-7A3A-4CD4-BADE-65919AA9BEEE}" dt="2025-09-29T15:07:39.574" v="1" actId="20577"/>
          <ac:spMkLst>
            <pc:docMk/>
            <pc:sldMk cId="774775719" sldId="285"/>
            <ac:spMk id="2" creationId="{BEFD194C-B91F-C225-3AA5-2F4AAAB2787F}"/>
          </ac:spMkLst>
        </pc:spChg>
      </pc:sldChg>
    </pc:docChg>
  </pc:docChgLst>
  <pc:docChgLst>
    <pc:chgData name="Job Oomen" userId="S::oomen.j@2college.nl::76483c52-80f5-4a75-bf71-025def044c9e" providerId="AD" clId="Web-{9CC143AD-2DCE-638E-70E5-5B86CDACDED4}"/>
    <pc:docChg chg="addSld modSld">
      <pc:chgData name="Job Oomen" userId="S::oomen.j@2college.nl::76483c52-80f5-4a75-bf71-025def044c9e" providerId="AD" clId="Web-{9CC143AD-2DCE-638E-70E5-5B86CDACDED4}" dt="2025-09-28T19:46:05.812" v="1755"/>
      <pc:docMkLst>
        <pc:docMk/>
      </pc:docMkLst>
      <pc:sldChg chg="delSp modSp modNotes">
        <pc:chgData name="Job Oomen" userId="S::oomen.j@2college.nl::76483c52-80f5-4a75-bf71-025def044c9e" providerId="AD" clId="Web-{9CC143AD-2DCE-638E-70E5-5B86CDACDED4}" dt="2025-09-28T19:20:56.671" v="1418"/>
        <pc:sldMkLst>
          <pc:docMk/>
          <pc:sldMk cId="3016872921" sldId="259"/>
        </pc:sldMkLst>
        <pc:spChg chg="mod">
          <ac:chgData name="Job Oomen" userId="S::oomen.j@2college.nl::76483c52-80f5-4a75-bf71-025def044c9e" providerId="AD" clId="Web-{9CC143AD-2DCE-638E-70E5-5B86CDACDED4}" dt="2025-09-28T18:56:41.892" v="1312" actId="20577"/>
          <ac:spMkLst>
            <pc:docMk/>
            <pc:sldMk cId="3016872921" sldId="259"/>
            <ac:spMk id="3" creationId="{79D382FB-A2E7-16C2-BE7F-E571B0B40691}"/>
          </ac:spMkLst>
        </pc:spChg>
        <pc:spChg chg="mod">
          <ac:chgData name="Job Oomen" userId="S::oomen.j@2college.nl::76483c52-80f5-4a75-bf71-025def044c9e" providerId="AD" clId="Web-{9CC143AD-2DCE-638E-70E5-5B86CDACDED4}" dt="2025-09-28T18:55:05.141" v="1242" actId="14100"/>
          <ac:spMkLst>
            <pc:docMk/>
            <pc:sldMk cId="3016872921" sldId="259"/>
            <ac:spMk id="8" creationId="{6613E95B-2118-DCA8-97F8-E627D1666264}"/>
          </ac:spMkLst>
        </pc:spChg>
        <pc:picChg chg="del">
          <ac:chgData name="Job Oomen" userId="S::oomen.j@2college.nl::76483c52-80f5-4a75-bf71-025def044c9e" providerId="AD" clId="Web-{9CC143AD-2DCE-638E-70E5-5B86CDACDED4}" dt="2025-09-28T17:59:40.206" v="0"/>
          <ac:picMkLst>
            <pc:docMk/>
            <pc:sldMk cId="3016872921" sldId="259"/>
            <ac:picMk id="10" creationId="{49E3F606-B99D-1F51-1195-2859224E5B38}"/>
          </ac:picMkLst>
        </pc:picChg>
      </pc:sldChg>
      <pc:sldChg chg="modSp add replId modNotes">
        <pc:chgData name="Job Oomen" userId="S::oomen.j@2college.nl::76483c52-80f5-4a75-bf71-025def044c9e" providerId="AD" clId="Web-{9CC143AD-2DCE-638E-70E5-5B86CDACDED4}" dt="2025-09-28T18:30:28.572" v="651"/>
        <pc:sldMkLst>
          <pc:docMk/>
          <pc:sldMk cId="1253506097" sldId="260"/>
        </pc:sldMkLst>
        <pc:spChg chg="mod">
          <ac:chgData name="Job Oomen" userId="S::oomen.j@2college.nl::76483c52-80f5-4a75-bf71-025def044c9e" providerId="AD" clId="Web-{9CC143AD-2DCE-638E-70E5-5B86CDACDED4}" dt="2025-09-28T18:04:37.960" v="140" actId="20577"/>
          <ac:spMkLst>
            <pc:docMk/>
            <pc:sldMk cId="1253506097" sldId="260"/>
            <ac:spMk id="3" creationId="{9B3F9923-6F3A-E798-CE2C-E278034D4FE7}"/>
          </ac:spMkLst>
        </pc:spChg>
        <pc:spChg chg="mod">
          <ac:chgData name="Job Oomen" userId="S::oomen.j@2college.nl::76483c52-80f5-4a75-bf71-025def044c9e" providerId="AD" clId="Web-{9CC143AD-2DCE-638E-70E5-5B86CDACDED4}" dt="2025-09-28T18:02:54.522" v="22" actId="14100"/>
          <ac:spMkLst>
            <pc:docMk/>
            <pc:sldMk cId="1253506097" sldId="260"/>
            <ac:spMk id="8" creationId="{85C9E141-9D7D-6A4F-2113-9D3F0E433914}"/>
          </ac:spMkLst>
        </pc:spChg>
      </pc:sldChg>
      <pc:sldChg chg="modSp add replId modNotes">
        <pc:chgData name="Job Oomen" userId="S::oomen.j@2college.nl::76483c52-80f5-4a75-bf71-025def044c9e" providerId="AD" clId="Web-{9CC143AD-2DCE-638E-70E5-5B86CDACDED4}" dt="2025-09-28T18:30:31.822" v="652"/>
        <pc:sldMkLst>
          <pc:docMk/>
          <pc:sldMk cId="1874988861" sldId="261"/>
        </pc:sldMkLst>
        <pc:spChg chg="mod">
          <ac:chgData name="Job Oomen" userId="S::oomen.j@2college.nl::76483c52-80f5-4a75-bf71-025def044c9e" providerId="AD" clId="Web-{9CC143AD-2DCE-638E-70E5-5B86CDACDED4}" dt="2025-09-28T18:15:48.728" v="518" actId="20577"/>
          <ac:spMkLst>
            <pc:docMk/>
            <pc:sldMk cId="1874988861" sldId="261"/>
            <ac:spMk id="3" creationId="{157CF8ED-1AE4-70CD-5DE2-1E47892B80C9}"/>
          </ac:spMkLst>
        </pc:spChg>
        <pc:spChg chg="mod">
          <ac:chgData name="Job Oomen" userId="S::oomen.j@2college.nl::76483c52-80f5-4a75-bf71-025def044c9e" providerId="AD" clId="Web-{9CC143AD-2DCE-638E-70E5-5B86CDACDED4}" dt="2025-09-28T18:14:49.273" v="458" actId="20577"/>
          <ac:spMkLst>
            <pc:docMk/>
            <pc:sldMk cId="1874988861" sldId="261"/>
            <ac:spMk id="8" creationId="{3BF4A7E2-BDB9-2238-AB23-1E9A229D39DA}"/>
          </ac:spMkLst>
        </pc:spChg>
      </pc:sldChg>
      <pc:sldChg chg="modSp add replId modNotes">
        <pc:chgData name="Job Oomen" userId="S::oomen.j@2college.nl::76483c52-80f5-4a75-bf71-025def044c9e" providerId="AD" clId="Web-{9CC143AD-2DCE-638E-70E5-5B86CDACDED4}" dt="2025-09-28T19:46:05.812" v="1755"/>
        <pc:sldMkLst>
          <pc:docMk/>
          <pc:sldMk cId="792158431" sldId="262"/>
        </pc:sldMkLst>
        <pc:spChg chg="mod">
          <ac:chgData name="Job Oomen" userId="S::oomen.j@2college.nl::76483c52-80f5-4a75-bf71-025def044c9e" providerId="AD" clId="Web-{9CC143AD-2DCE-638E-70E5-5B86CDACDED4}" dt="2025-09-28T19:45:45.234" v="1719" actId="20577"/>
          <ac:spMkLst>
            <pc:docMk/>
            <pc:sldMk cId="792158431" sldId="262"/>
            <ac:spMk id="3" creationId="{1574895A-8117-B8ED-7CEF-3AE560BFA5BE}"/>
          </ac:spMkLst>
        </pc:spChg>
        <pc:spChg chg="mod">
          <ac:chgData name="Job Oomen" userId="S::oomen.j@2college.nl::76483c52-80f5-4a75-bf71-025def044c9e" providerId="AD" clId="Web-{9CC143AD-2DCE-638E-70E5-5B86CDACDED4}" dt="2025-09-28T18:05:13.664" v="161" actId="14100"/>
          <ac:spMkLst>
            <pc:docMk/>
            <pc:sldMk cId="792158431" sldId="262"/>
            <ac:spMk id="8" creationId="{42C1A011-20FD-B9D6-FE4C-2859536A3CCA}"/>
          </ac:spMkLst>
        </pc:spChg>
      </pc:sldChg>
      <pc:sldChg chg="addSp delSp modSp add replId modNotes">
        <pc:chgData name="Job Oomen" userId="S::oomen.j@2college.nl::76483c52-80f5-4a75-bf71-025def044c9e" providerId="AD" clId="Web-{9CC143AD-2DCE-638E-70E5-5B86CDACDED4}" dt="2025-09-28T18:32:22.700" v="853"/>
        <pc:sldMkLst>
          <pc:docMk/>
          <pc:sldMk cId="2135289710" sldId="263"/>
        </pc:sldMkLst>
        <pc:spChg chg="del">
          <ac:chgData name="Job Oomen" userId="S::oomen.j@2college.nl::76483c52-80f5-4a75-bf71-025def044c9e" providerId="AD" clId="Web-{9CC143AD-2DCE-638E-70E5-5B86CDACDED4}" dt="2025-09-28T18:16:22.604" v="536"/>
          <ac:spMkLst>
            <pc:docMk/>
            <pc:sldMk cId="2135289710" sldId="263"/>
            <ac:spMk id="3" creationId="{3DB3F4AB-99A8-1B25-A6DF-F336800E8705}"/>
          </ac:spMkLst>
        </pc:spChg>
        <pc:spChg chg="add del mod">
          <ac:chgData name="Job Oomen" userId="S::oomen.j@2college.nl::76483c52-80f5-4a75-bf71-025def044c9e" providerId="AD" clId="Web-{9CC143AD-2DCE-638E-70E5-5B86CDACDED4}" dt="2025-09-28T18:17:18.089" v="537"/>
          <ac:spMkLst>
            <pc:docMk/>
            <pc:sldMk cId="2135289710" sldId="263"/>
            <ac:spMk id="4" creationId="{AF5E75D0-FEE5-E425-50D0-417B9AE55D33}"/>
          </ac:spMkLst>
        </pc:spChg>
        <pc:spChg chg="mod">
          <ac:chgData name="Job Oomen" userId="S::oomen.j@2college.nl::76483c52-80f5-4a75-bf71-025def044c9e" providerId="AD" clId="Web-{9CC143AD-2DCE-638E-70E5-5B86CDACDED4}" dt="2025-09-28T18:16:19.260" v="535" actId="20577"/>
          <ac:spMkLst>
            <pc:docMk/>
            <pc:sldMk cId="2135289710" sldId="263"/>
            <ac:spMk id="8" creationId="{B0293298-1F1D-A268-6CEB-E2020153A4A1}"/>
          </ac:spMkLst>
        </pc:spChg>
        <pc:picChg chg="add mod modCrop">
          <ac:chgData name="Job Oomen" userId="S::oomen.j@2college.nl::76483c52-80f5-4a75-bf71-025def044c9e" providerId="AD" clId="Web-{9CC143AD-2DCE-638E-70E5-5B86CDACDED4}" dt="2025-09-28T18:24:06.784" v="593" actId="1076"/>
          <ac:picMkLst>
            <pc:docMk/>
            <pc:sldMk cId="2135289710" sldId="263"/>
            <ac:picMk id="5" creationId="{7386984A-F7AA-CE26-226D-11B84A0391EA}"/>
          </ac:picMkLst>
        </pc:picChg>
        <pc:picChg chg="add mod modCrop">
          <ac:chgData name="Job Oomen" userId="S::oomen.j@2college.nl::76483c52-80f5-4a75-bf71-025def044c9e" providerId="AD" clId="Web-{9CC143AD-2DCE-638E-70E5-5B86CDACDED4}" dt="2025-09-28T18:24:20.411" v="595" actId="1076"/>
          <ac:picMkLst>
            <pc:docMk/>
            <pc:sldMk cId="2135289710" sldId="263"/>
            <ac:picMk id="6" creationId="{ABF26136-15D0-E80C-4C79-9B594615A7DF}"/>
          </ac:picMkLst>
        </pc:picChg>
        <pc:picChg chg="add mod modCrop">
          <ac:chgData name="Job Oomen" userId="S::oomen.j@2college.nl::76483c52-80f5-4a75-bf71-025def044c9e" providerId="AD" clId="Web-{9CC143AD-2DCE-638E-70E5-5B86CDACDED4}" dt="2025-09-28T18:29:27.898" v="648"/>
          <ac:picMkLst>
            <pc:docMk/>
            <pc:sldMk cId="2135289710" sldId="263"/>
            <ac:picMk id="7" creationId="{1C706392-BB94-7A17-5B3E-54E7F3D5CF1F}"/>
          </ac:picMkLst>
        </pc:picChg>
        <pc:picChg chg="add mod modCrop">
          <ac:chgData name="Job Oomen" userId="S::oomen.j@2college.nl::76483c52-80f5-4a75-bf71-025def044c9e" providerId="AD" clId="Web-{9CC143AD-2DCE-638E-70E5-5B86CDACDED4}" dt="2025-09-28T18:29:37.320" v="649" actId="1076"/>
          <ac:picMkLst>
            <pc:docMk/>
            <pc:sldMk cId="2135289710" sldId="263"/>
            <ac:picMk id="9" creationId="{51523368-E530-988C-A1A8-E5626FCA2BCE}"/>
          </ac:picMkLst>
        </pc:picChg>
        <pc:picChg chg="add mod modCrop">
          <ac:chgData name="Job Oomen" userId="S::oomen.j@2college.nl::76483c52-80f5-4a75-bf71-025def044c9e" providerId="AD" clId="Web-{9CC143AD-2DCE-638E-70E5-5B86CDACDED4}" dt="2025-09-28T18:25:15.353" v="605" actId="1076"/>
          <ac:picMkLst>
            <pc:docMk/>
            <pc:sldMk cId="2135289710" sldId="263"/>
            <ac:picMk id="10" creationId="{AFAEFE9F-E1BF-D31C-48DA-E7BF0A149EF1}"/>
          </ac:picMkLst>
        </pc:picChg>
        <pc:picChg chg="add mod">
          <ac:chgData name="Job Oomen" userId="S::oomen.j@2college.nl::76483c52-80f5-4a75-bf71-025def044c9e" providerId="AD" clId="Web-{9CC143AD-2DCE-638E-70E5-5B86CDACDED4}" dt="2025-09-28T18:28:10.661" v="633" actId="1076"/>
          <ac:picMkLst>
            <pc:docMk/>
            <pc:sldMk cId="2135289710" sldId="263"/>
            <ac:picMk id="11" creationId="{B94DBF38-7A4C-0BBC-8264-7D0964294D29}"/>
          </ac:picMkLst>
        </pc:picChg>
        <pc:picChg chg="add mod">
          <ac:chgData name="Job Oomen" userId="S::oomen.j@2college.nl::76483c52-80f5-4a75-bf71-025def044c9e" providerId="AD" clId="Web-{9CC143AD-2DCE-638E-70E5-5B86CDACDED4}" dt="2025-09-28T18:29:03.600" v="645"/>
          <ac:picMkLst>
            <pc:docMk/>
            <pc:sldMk cId="2135289710" sldId="263"/>
            <ac:picMk id="12" creationId="{C4DEC0B0-DFD1-A17E-0A52-29F940D40E1A}"/>
          </ac:picMkLst>
        </pc:picChg>
        <pc:picChg chg="add mod">
          <ac:chgData name="Job Oomen" userId="S::oomen.j@2college.nl::76483c52-80f5-4a75-bf71-025def044c9e" providerId="AD" clId="Web-{9CC143AD-2DCE-638E-70E5-5B86CDACDED4}" dt="2025-09-28T18:28:46.318" v="642"/>
          <ac:picMkLst>
            <pc:docMk/>
            <pc:sldMk cId="2135289710" sldId="263"/>
            <ac:picMk id="13" creationId="{0C6ED76E-F98E-ACFB-D5A8-A17427A878E6}"/>
          </ac:picMkLst>
        </pc:picChg>
        <pc:picChg chg="add mod">
          <ac:chgData name="Job Oomen" userId="S::oomen.j@2college.nl::76483c52-80f5-4a75-bf71-025def044c9e" providerId="AD" clId="Web-{9CC143AD-2DCE-638E-70E5-5B86CDACDED4}" dt="2025-09-28T18:28:07.692" v="632" actId="1076"/>
          <ac:picMkLst>
            <pc:docMk/>
            <pc:sldMk cId="2135289710" sldId="263"/>
            <ac:picMk id="14" creationId="{939E08F5-E2A0-C5CA-D9E5-EA650C89593A}"/>
          </ac:picMkLst>
        </pc:picChg>
        <pc:picChg chg="add mod modCrop">
          <ac:chgData name="Job Oomen" userId="S::oomen.j@2college.nl::76483c52-80f5-4a75-bf71-025def044c9e" providerId="AD" clId="Web-{9CC143AD-2DCE-638E-70E5-5B86CDACDED4}" dt="2025-09-28T18:26:04.825" v="611" actId="1076"/>
          <ac:picMkLst>
            <pc:docMk/>
            <pc:sldMk cId="2135289710" sldId="263"/>
            <ac:picMk id="15" creationId="{556139C0-F8FE-71DE-E3D0-6D128CD6BA82}"/>
          </ac:picMkLst>
        </pc:picChg>
        <pc:picChg chg="add mod modCrop">
          <ac:chgData name="Job Oomen" userId="S::oomen.j@2college.nl::76483c52-80f5-4a75-bf71-025def044c9e" providerId="AD" clId="Web-{9CC143AD-2DCE-638E-70E5-5B86CDACDED4}" dt="2025-09-28T18:27:59.707" v="631" actId="1076"/>
          <ac:picMkLst>
            <pc:docMk/>
            <pc:sldMk cId="2135289710" sldId="263"/>
            <ac:picMk id="16" creationId="{213CB925-FDCA-76EB-CC7F-BF867ED92817}"/>
          </ac:picMkLst>
        </pc:picChg>
        <pc:picChg chg="add mod modCrop">
          <ac:chgData name="Job Oomen" userId="S::oomen.j@2college.nl::76483c52-80f5-4a75-bf71-025def044c9e" providerId="AD" clId="Web-{9CC143AD-2DCE-638E-70E5-5B86CDACDED4}" dt="2025-09-28T18:27:45.628" v="629" actId="1076"/>
          <ac:picMkLst>
            <pc:docMk/>
            <pc:sldMk cId="2135289710" sldId="263"/>
            <ac:picMk id="17" creationId="{458A48C3-8D0D-2B3C-F64C-931B15A3446D}"/>
          </ac:picMkLst>
        </pc:picChg>
      </pc:sldChg>
      <pc:sldChg chg="modSp add replId">
        <pc:chgData name="Job Oomen" userId="S::oomen.j@2college.nl::76483c52-80f5-4a75-bf71-025def044c9e" providerId="AD" clId="Web-{9CC143AD-2DCE-638E-70E5-5B86CDACDED4}" dt="2025-09-28T18:44:59.999" v="1204" actId="1076"/>
        <pc:sldMkLst>
          <pc:docMk/>
          <pc:sldMk cId="1967630042" sldId="264"/>
        </pc:sldMkLst>
        <pc:spChg chg="mod">
          <ac:chgData name="Job Oomen" userId="S::oomen.j@2college.nl::76483c52-80f5-4a75-bf71-025def044c9e" providerId="AD" clId="Web-{9CC143AD-2DCE-638E-70E5-5B86CDACDED4}" dt="2025-09-28T18:44:59.999" v="1204" actId="1076"/>
          <ac:spMkLst>
            <pc:docMk/>
            <pc:sldMk cId="1967630042" sldId="264"/>
            <ac:spMk id="3" creationId="{B273EDF8-E84E-A969-223E-C69C2C304530}"/>
          </ac:spMkLst>
        </pc:spChg>
        <pc:spChg chg="mod">
          <ac:chgData name="Job Oomen" userId="S::oomen.j@2college.nl::76483c52-80f5-4a75-bf71-025def044c9e" providerId="AD" clId="Web-{9CC143AD-2DCE-638E-70E5-5B86CDACDED4}" dt="2025-09-28T18:33:53.577" v="857" actId="20577"/>
          <ac:spMkLst>
            <pc:docMk/>
            <pc:sldMk cId="1967630042" sldId="264"/>
            <ac:spMk id="8" creationId="{813336EB-AC85-18F3-500F-21C52B8D2ED1}"/>
          </ac:spMkLst>
        </pc:spChg>
      </pc:sldChg>
      <pc:sldChg chg="addSp delSp modSp add replId modNotes">
        <pc:chgData name="Job Oomen" userId="S::oomen.j@2college.nl::76483c52-80f5-4a75-bf71-025def044c9e" providerId="AD" clId="Web-{9CC143AD-2DCE-638E-70E5-5B86CDACDED4}" dt="2025-09-28T19:32:15.414" v="1538"/>
        <pc:sldMkLst>
          <pc:docMk/>
          <pc:sldMk cId="287275306" sldId="265"/>
        </pc:sldMkLst>
        <pc:spChg chg="mod">
          <ac:chgData name="Job Oomen" userId="S::oomen.j@2college.nl::76483c52-80f5-4a75-bf71-025def044c9e" providerId="AD" clId="Web-{9CC143AD-2DCE-638E-70E5-5B86CDACDED4}" dt="2025-09-28T19:32:04.240" v="1537" actId="1076"/>
          <ac:spMkLst>
            <pc:docMk/>
            <pc:sldMk cId="287275306" sldId="265"/>
            <ac:spMk id="3" creationId="{38F3D8A9-0624-397E-7212-DA90D1E077AE}"/>
          </ac:spMkLst>
        </pc:spChg>
        <pc:spChg chg="add mod">
          <ac:chgData name="Job Oomen" userId="S::oomen.j@2college.nl::76483c52-80f5-4a75-bf71-025def044c9e" providerId="AD" clId="Web-{9CC143AD-2DCE-638E-70E5-5B86CDACDED4}" dt="2025-09-28T19:30:03.545" v="1513" actId="1076"/>
          <ac:spMkLst>
            <pc:docMk/>
            <pc:sldMk cId="287275306" sldId="265"/>
            <ac:spMk id="7" creationId="{EB033F4C-C950-CB6F-3FDD-497B9F98763D}"/>
          </ac:spMkLst>
        </pc:spChg>
        <pc:spChg chg="add mod">
          <ac:chgData name="Job Oomen" userId="S::oomen.j@2college.nl::76483c52-80f5-4a75-bf71-025def044c9e" providerId="AD" clId="Web-{9CC143AD-2DCE-638E-70E5-5B86CDACDED4}" dt="2025-09-28T19:30:18.311" v="1515" actId="1076"/>
          <ac:spMkLst>
            <pc:docMk/>
            <pc:sldMk cId="287275306" sldId="265"/>
            <ac:spMk id="9" creationId="{F5350C3C-63C3-EB2E-B4BF-4E391471AB66}"/>
          </ac:spMkLst>
        </pc:spChg>
        <pc:spChg chg="add mod">
          <ac:chgData name="Job Oomen" userId="S::oomen.j@2college.nl::76483c52-80f5-4a75-bf71-025def044c9e" providerId="AD" clId="Web-{9CC143AD-2DCE-638E-70E5-5B86CDACDED4}" dt="2025-09-28T19:30:24.061" v="1517" actId="1076"/>
          <ac:spMkLst>
            <pc:docMk/>
            <pc:sldMk cId="287275306" sldId="265"/>
            <ac:spMk id="10" creationId="{2EA9CFFD-5AC9-7223-A287-D6B453E4FE39}"/>
          </ac:spMkLst>
        </pc:spChg>
        <pc:spChg chg="add mod">
          <ac:chgData name="Job Oomen" userId="S::oomen.j@2college.nl::76483c52-80f5-4a75-bf71-025def044c9e" providerId="AD" clId="Web-{9CC143AD-2DCE-638E-70E5-5B86CDACDED4}" dt="2025-09-28T19:30:31.467" v="1519" actId="1076"/>
          <ac:spMkLst>
            <pc:docMk/>
            <pc:sldMk cId="287275306" sldId="265"/>
            <ac:spMk id="11" creationId="{6B5A2D22-2683-D10F-5E18-24B10A5F63B9}"/>
          </ac:spMkLst>
        </pc:spChg>
        <pc:spChg chg="add mod">
          <ac:chgData name="Job Oomen" userId="S::oomen.j@2college.nl::76483c52-80f5-4a75-bf71-025def044c9e" providerId="AD" clId="Web-{9CC143AD-2DCE-638E-70E5-5B86CDACDED4}" dt="2025-09-28T19:30:38.264" v="1521" actId="1076"/>
          <ac:spMkLst>
            <pc:docMk/>
            <pc:sldMk cId="287275306" sldId="265"/>
            <ac:spMk id="12" creationId="{AE2017C6-37EB-A80B-A9D4-189EE18252A6}"/>
          </ac:spMkLst>
        </pc:spChg>
        <pc:spChg chg="add mod">
          <ac:chgData name="Job Oomen" userId="S::oomen.j@2college.nl::76483c52-80f5-4a75-bf71-025def044c9e" providerId="AD" clId="Web-{9CC143AD-2DCE-638E-70E5-5B86CDACDED4}" dt="2025-09-28T19:30:46.671" v="1523" actId="1076"/>
          <ac:spMkLst>
            <pc:docMk/>
            <pc:sldMk cId="287275306" sldId="265"/>
            <ac:spMk id="13" creationId="{B8022C95-67FD-6805-EFB3-64AA954B6301}"/>
          </ac:spMkLst>
        </pc:spChg>
        <pc:spChg chg="add mod">
          <ac:chgData name="Job Oomen" userId="S::oomen.j@2college.nl::76483c52-80f5-4a75-bf71-025def044c9e" providerId="AD" clId="Web-{9CC143AD-2DCE-638E-70E5-5B86CDACDED4}" dt="2025-09-28T19:30:53.014" v="1525" actId="1076"/>
          <ac:spMkLst>
            <pc:docMk/>
            <pc:sldMk cId="287275306" sldId="265"/>
            <ac:spMk id="14" creationId="{B753A911-E70F-40AD-EDA6-645B265E0CD3}"/>
          </ac:spMkLst>
        </pc:spChg>
        <pc:spChg chg="add mod">
          <ac:chgData name="Job Oomen" userId="S::oomen.j@2college.nl::76483c52-80f5-4a75-bf71-025def044c9e" providerId="AD" clId="Web-{9CC143AD-2DCE-638E-70E5-5B86CDACDED4}" dt="2025-09-28T19:30:59.030" v="1527" actId="1076"/>
          <ac:spMkLst>
            <pc:docMk/>
            <pc:sldMk cId="287275306" sldId="265"/>
            <ac:spMk id="15" creationId="{667C5E60-706F-6921-2190-5D22B7F4AE54}"/>
          </ac:spMkLst>
        </pc:spChg>
        <pc:spChg chg="add mod">
          <ac:chgData name="Job Oomen" userId="S::oomen.j@2college.nl::76483c52-80f5-4a75-bf71-025def044c9e" providerId="AD" clId="Web-{9CC143AD-2DCE-638E-70E5-5B86CDACDED4}" dt="2025-09-28T19:31:09.358" v="1529" actId="1076"/>
          <ac:spMkLst>
            <pc:docMk/>
            <pc:sldMk cId="287275306" sldId="265"/>
            <ac:spMk id="16" creationId="{232A2593-5491-1C88-3A26-AF88482364D2}"/>
          </ac:spMkLst>
        </pc:spChg>
        <pc:spChg chg="add mod">
          <ac:chgData name="Job Oomen" userId="S::oomen.j@2college.nl::76483c52-80f5-4a75-bf71-025def044c9e" providerId="AD" clId="Web-{9CC143AD-2DCE-638E-70E5-5B86CDACDED4}" dt="2025-09-28T19:31:19.343" v="1532" actId="1076"/>
          <ac:spMkLst>
            <pc:docMk/>
            <pc:sldMk cId="287275306" sldId="265"/>
            <ac:spMk id="17" creationId="{88259CBF-F081-AE22-6AEC-02FADB6F3290}"/>
          </ac:spMkLst>
        </pc:spChg>
        <pc:spChg chg="add mod">
          <ac:chgData name="Job Oomen" userId="S::oomen.j@2college.nl::76483c52-80f5-4a75-bf71-025def044c9e" providerId="AD" clId="Web-{9CC143AD-2DCE-638E-70E5-5B86CDACDED4}" dt="2025-09-28T19:31:24.655" v="1534" actId="1076"/>
          <ac:spMkLst>
            <pc:docMk/>
            <pc:sldMk cId="287275306" sldId="265"/>
            <ac:spMk id="18" creationId="{B4DAF305-8324-881A-DA7A-2591F47A8720}"/>
          </ac:spMkLst>
        </pc:spChg>
        <pc:grpChg chg="add del">
          <ac:chgData name="Job Oomen" userId="S::oomen.j@2college.nl::76483c52-80f5-4a75-bf71-025def044c9e" providerId="AD" clId="Web-{9CC143AD-2DCE-638E-70E5-5B86CDACDED4}" dt="2025-09-28T19:27:36.074" v="1489"/>
          <ac:grpSpMkLst>
            <pc:docMk/>
            <pc:sldMk cId="287275306" sldId="265"/>
            <ac:grpSpMk id="5" creationId="{FEE920BD-0A32-A3A9-2015-7E6B37FD05A4}"/>
          </ac:grpSpMkLst>
        </pc:grpChg>
        <pc:grpChg chg="add mod">
          <ac:chgData name="Job Oomen" userId="S::oomen.j@2college.nl::76483c52-80f5-4a75-bf71-025def044c9e" providerId="AD" clId="Web-{9CC143AD-2DCE-638E-70E5-5B86CDACDED4}" dt="2025-09-28T19:30:03.545" v="1512" actId="1076"/>
          <ac:grpSpMkLst>
            <pc:docMk/>
            <pc:sldMk cId="287275306" sldId="265"/>
            <ac:grpSpMk id="6" creationId="{71213491-4204-613B-5F0E-29676F7703FA}"/>
          </ac:grpSpMkLst>
        </pc:grpChg>
        <pc:picChg chg="add mod topLvl modCrop">
          <ac:chgData name="Job Oomen" userId="S::oomen.j@2college.nl::76483c52-80f5-4a75-bf71-025def044c9e" providerId="AD" clId="Web-{9CC143AD-2DCE-638E-70E5-5B86CDACDED4}" dt="2025-09-28T19:27:36.074" v="1489"/>
          <ac:picMkLst>
            <pc:docMk/>
            <pc:sldMk cId="287275306" sldId="265"/>
            <ac:picMk id="2" creationId="{D85D524A-DEB4-67EE-4027-8385D2E327E1}"/>
          </ac:picMkLst>
        </pc:picChg>
        <pc:picChg chg="add mod ord topLvl modCrop">
          <ac:chgData name="Job Oomen" userId="S::oomen.j@2college.nl::76483c52-80f5-4a75-bf71-025def044c9e" providerId="AD" clId="Web-{9CC143AD-2DCE-638E-70E5-5B86CDACDED4}" dt="2025-09-28T19:28:01.340" v="1494" actId="1076"/>
          <ac:picMkLst>
            <pc:docMk/>
            <pc:sldMk cId="287275306" sldId="265"/>
            <ac:picMk id="4" creationId="{C3C6FC37-0D2B-4D98-0BDA-660C1587E5D5}"/>
          </ac:picMkLst>
        </pc:picChg>
      </pc:sldChg>
      <pc:sldChg chg="modSp add replId">
        <pc:chgData name="Job Oomen" userId="S::oomen.j@2college.nl::76483c52-80f5-4a75-bf71-025def044c9e" providerId="AD" clId="Web-{9CC143AD-2DCE-638E-70E5-5B86CDACDED4}" dt="2025-09-28T19:45:11.545" v="1717" actId="20577"/>
        <pc:sldMkLst>
          <pc:docMk/>
          <pc:sldMk cId="1761518574" sldId="266"/>
        </pc:sldMkLst>
        <pc:spChg chg="mod">
          <ac:chgData name="Job Oomen" userId="S::oomen.j@2college.nl::76483c52-80f5-4a75-bf71-025def044c9e" providerId="AD" clId="Web-{9CC143AD-2DCE-638E-70E5-5B86CDACDED4}" dt="2025-09-28T19:45:11.545" v="1717" actId="20577"/>
          <ac:spMkLst>
            <pc:docMk/>
            <pc:sldMk cId="1761518574" sldId="266"/>
            <ac:spMk id="3" creationId="{EC034737-873A-A8FA-5803-E1045EAD8A8B}"/>
          </ac:spMkLst>
        </pc:spChg>
        <pc:spChg chg="mod">
          <ac:chgData name="Job Oomen" userId="S::oomen.j@2college.nl::76483c52-80f5-4a75-bf71-025def044c9e" providerId="AD" clId="Web-{9CC143AD-2DCE-638E-70E5-5B86CDACDED4}" dt="2025-09-28T19:44:07.044" v="1700" actId="14100"/>
          <ac:spMkLst>
            <pc:docMk/>
            <pc:sldMk cId="1761518574" sldId="266"/>
            <ac:spMk id="8" creationId="{8993907C-B21E-A54B-9A4A-1184661DB0D0}"/>
          </ac:spMkLst>
        </pc:spChg>
      </pc:sldChg>
    </pc:docChg>
  </pc:docChgLst>
  <pc:docChgLst>
    <pc:chgData clId="Web-{9CC143AD-2DCE-638E-70E5-5B86CDACDED4}"/>
    <pc:docChg chg="delSld">
      <pc:chgData name="" userId="" providerId="" clId="Web-{9CC143AD-2DCE-638E-70E5-5B86CDACDED4}" dt="2025-09-28T17:59:37.065" v="7"/>
      <pc:docMkLst>
        <pc:docMk/>
      </pc:docMkLst>
      <pc:sldChg chg="del">
        <pc:chgData name="" userId="" providerId="" clId="Web-{9CC143AD-2DCE-638E-70E5-5B86CDACDED4}" dt="2025-09-28T17:59:37.065" v="7"/>
        <pc:sldMkLst>
          <pc:docMk/>
          <pc:sldMk cId="3298842223" sldId="261"/>
        </pc:sldMkLst>
      </pc:sldChg>
      <pc:sldChg chg="del">
        <pc:chgData name="" userId="" providerId="" clId="Web-{9CC143AD-2DCE-638E-70E5-5B86CDACDED4}" dt="2025-09-28T17:59:37.065" v="6"/>
        <pc:sldMkLst>
          <pc:docMk/>
          <pc:sldMk cId="2054694296" sldId="262"/>
        </pc:sldMkLst>
      </pc:sldChg>
      <pc:sldChg chg="del">
        <pc:chgData name="" userId="" providerId="" clId="Web-{9CC143AD-2DCE-638E-70E5-5B86CDACDED4}" dt="2025-09-28T17:59:37.065" v="5"/>
        <pc:sldMkLst>
          <pc:docMk/>
          <pc:sldMk cId="1044556932" sldId="263"/>
        </pc:sldMkLst>
      </pc:sldChg>
      <pc:sldChg chg="del">
        <pc:chgData name="" userId="" providerId="" clId="Web-{9CC143AD-2DCE-638E-70E5-5B86CDACDED4}" dt="2025-09-28T17:59:37.065" v="4"/>
        <pc:sldMkLst>
          <pc:docMk/>
          <pc:sldMk cId="2600458568" sldId="264"/>
        </pc:sldMkLst>
      </pc:sldChg>
      <pc:sldChg chg="del">
        <pc:chgData name="" userId="" providerId="" clId="Web-{9CC143AD-2DCE-638E-70E5-5B86CDACDED4}" dt="2025-09-28T17:59:37.065" v="3"/>
        <pc:sldMkLst>
          <pc:docMk/>
          <pc:sldMk cId="374943289" sldId="265"/>
        </pc:sldMkLst>
      </pc:sldChg>
      <pc:sldChg chg="del">
        <pc:chgData name="" userId="" providerId="" clId="Web-{9CC143AD-2DCE-638E-70E5-5B86CDACDED4}" dt="2025-09-28T17:59:37.065" v="2"/>
        <pc:sldMkLst>
          <pc:docMk/>
          <pc:sldMk cId="3368069109" sldId="266"/>
        </pc:sldMkLst>
      </pc:sldChg>
      <pc:sldChg chg="del">
        <pc:chgData name="" userId="" providerId="" clId="Web-{9CC143AD-2DCE-638E-70E5-5B86CDACDED4}" dt="2025-09-28T17:59:37.050" v="1"/>
        <pc:sldMkLst>
          <pc:docMk/>
          <pc:sldMk cId="3426548317" sldId="267"/>
        </pc:sldMkLst>
      </pc:sldChg>
      <pc:sldChg chg="del">
        <pc:chgData name="" userId="" providerId="" clId="Web-{9CC143AD-2DCE-638E-70E5-5B86CDACDED4}" dt="2025-09-28T17:59:37.050" v="0"/>
        <pc:sldMkLst>
          <pc:docMk/>
          <pc:sldMk cId="2722013704" sldId="268"/>
        </pc:sldMkLst>
      </pc:sldChg>
    </pc:docChg>
  </pc:docChgLst>
  <pc:docChgLst>
    <pc:chgData name="Job Oomen" userId="S::oomen.j@2college.nl::76483c52-80f5-4a75-bf71-025def044c9e" providerId="AD" clId="Web-{23589A9B-0DF1-9447-C910-BF69533F36D9}"/>
    <pc:docChg chg="modSld">
      <pc:chgData name="Job Oomen" userId="S::oomen.j@2college.nl::76483c52-80f5-4a75-bf71-025def044c9e" providerId="AD" clId="Web-{23589A9B-0DF1-9447-C910-BF69533F36D9}" dt="2025-09-28T20:21:00.781" v="65" actId="20577"/>
      <pc:docMkLst>
        <pc:docMk/>
      </pc:docMkLst>
      <pc:sldChg chg="modSp">
        <pc:chgData name="Job Oomen" userId="S::oomen.j@2college.nl::76483c52-80f5-4a75-bf71-025def044c9e" providerId="AD" clId="Web-{23589A9B-0DF1-9447-C910-BF69533F36D9}" dt="2025-09-28T20:13:43.902" v="1" actId="20577"/>
        <pc:sldMkLst>
          <pc:docMk/>
          <pc:sldMk cId="1874988861" sldId="261"/>
        </pc:sldMkLst>
        <pc:spChg chg="mod">
          <ac:chgData name="Job Oomen" userId="S::oomen.j@2college.nl::76483c52-80f5-4a75-bf71-025def044c9e" providerId="AD" clId="Web-{23589A9B-0DF1-9447-C910-BF69533F36D9}" dt="2025-09-28T20:13:43.902" v="1" actId="20577"/>
          <ac:spMkLst>
            <pc:docMk/>
            <pc:sldMk cId="1874988861" sldId="261"/>
            <ac:spMk id="8" creationId="{3BF4A7E2-BDB9-2238-AB23-1E9A229D39DA}"/>
          </ac:spMkLst>
        </pc:spChg>
      </pc:sldChg>
      <pc:sldChg chg="modSp">
        <pc:chgData name="Job Oomen" userId="S::oomen.j@2college.nl::76483c52-80f5-4a75-bf71-025def044c9e" providerId="AD" clId="Web-{23589A9B-0DF1-9447-C910-BF69533F36D9}" dt="2025-09-28T20:21:00.781" v="65" actId="20577"/>
        <pc:sldMkLst>
          <pc:docMk/>
          <pc:sldMk cId="1761518574" sldId="266"/>
        </pc:sldMkLst>
        <pc:spChg chg="mod">
          <ac:chgData name="Job Oomen" userId="S::oomen.j@2college.nl::76483c52-80f5-4a75-bf71-025def044c9e" providerId="AD" clId="Web-{23589A9B-0DF1-9447-C910-BF69533F36D9}" dt="2025-09-28T20:21:00.781" v="65" actId="20577"/>
          <ac:spMkLst>
            <pc:docMk/>
            <pc:sldMk cId="1761518574" sldId="266"/>
            <ac:spMk id="3" creationId="{EC034737-873A-A8FA-5803-E1045EAD8A8B}"/>
          </ac:spMkLst>
        </pc:spChg>
      </pc:sldChg>
    </pc:docChg>
  </pc:docChgLst>
  <pc:docChgLst>
    <pc:chgData name="Job Oomen" userId="S::oomen.j@2college.nl::76483c52-80f5-4a75-bf71-025def044c9e" providerId="AD" clId="Web-{D9E5B628-6052-9759-AE1B-AD99A44C16F1}"/>
    <pc:docChg chg="modSld">
      <pc:chgData name="Job Oomen" userId="S::oomen.j@2college.nl::76483c52-80f5-4a75-bf71-025def044c9e" providerId="AD" clId="Web-{D9E5B628-6052-9759-AE1B-AD99A44C16F1}" dt="2025-09-28T20:09:17.955" v="9" actId="20577"/>
      <pc:docMkLst>
        <pc:docMk/>
      </pc:docMkLst>
      <pc:sldChg chg="modSp">
        <pc:chgData name="Job Oomen" userId="S::oomen.j@2college.nl::76483c52-80f5-4a75-bf71-025def044c9e" providerId="AD" clId="Web-{D9E5B628-6052-9759-AE1B-AD99A44C16F1}" dt="2025-09-28T20:08:52.453" v="0" actId="20577"/>
        <pc:sldMkLst>
          <pc:docMk/>
          <pc:sldMk cId="3016872921" sldId="259"/>
        </pc:sldMkLst>
        <pc:spChg chg="mod">
          <ac:chgData name="Job Oomen" userId="S::oomen.j@2college.nl::76483c52-80f5-4a75-bf71-025def044c9e" providerId="AD" clId="Web-{D9E5B628-6052-9759-AE1B-AD99A44C16F1}" dt="2025-09-28T20:08:52.453" v="0" actId="20577"/>
          <ac:spMkLst>
            <pc:docMk/>
            <pc:sldMk cId="3016872921" sldId="259"/>
            <ac:spMk id="8" creationId="{6613E95B-2118-DCA8-97F8-E627D1666264}"/>
          </ac:spMkLst>
        </pc:spChg>
      </pc:sldChg>
      <pc:sldChg chg="modSp">
        <pc:chgData name="Job Oomen" userId="S::oomen.j@2college.nl::76483c52-80f5-4a75-bf71-025def044c9e" providerId="AD" clId="Web-{D9E5B628-6052-9759-AE1B-AD99A44C16F1}" dt="2025-09-28T20:09:11.095" v="7" actId="20577"/>
        <pc:sldMkLst>
          <pc:docMk/>
          <pc:sldMk cId="1253506097" sldId="260"/>
        </pc:sldMkLst>
        <pc:spChg chg="mod">
          <ac:chgData name="Job Oomen" userId="S::oomen.j@2college.nl::76483c52-80f5-4a75-bf71-025def044c9e" providerId="AD" clId="Web-{D9E5B628-6052-9759-AE1B-AD99A44C16F1}" dt="2025-09-28T20:09:11.095" v="7" actId="20577"/>
          <ac:spMkLst>
            <pc:docMk/>
            <pc:sldMk cId="1253506097" sldId="260"/>
            <ac:spMk id="8" creationId="{85C9E141-9D7D-6A4F-2113-9D3F0E433914}"/>
          </ac:spMkLst>
        </pc:spChg>
      </pc:sldChg>
      <pc:sldChg chg="modSp">
        <pc:chgData name="Job Oomen" userId="S::oomen.j@2college.nl::76483c52-80f5-4a75-bf71-025def044c9e" providerId="AD" clId="Web-{D9E5B628-6052-9759-AE1B-AD99A44C16F1}" dt="2025-09-28T20:09:04.782" v="4" actId="20577"/>
        <pc:sldMkLst>
          <pc:docMk/>
          <pc:sldMk cId="792158431" sldId="262"/>
        </pc:sldMkLst>
        <pc:spChg chg="mod">
          <ac:chgData name="Job Oomen" userId="S::oomen.j@2college.nl::76483c52-80f5-4a75-bf71-025def044c9e" providerId="AD" clId="Web-{D9E5B628-6052-9759-AE1B-AD99A44C16F1}" dt="2025-09-28T20:09:04.782" v="4" actId="20577"/>
          <ac:spMkLst>
            <pc:docMk/>
            <pc:sldMk cId="792158431" sldId="262"/>
            <ac:spMk id="8" creationId="{42C1A011-20FD-B9D6-FE4C-2859536A3CCA}"/>
          </ac:spMkLst>
        </pc:spChg>
      </pc:sldChg>
      <pc:sldChg chg="modSp">
        <pc:chgData name="Job Oomen" userId="S::oomen.j@2college.nl::76483c52-80f5-4a75-bf71-025def044c9e" providerId="AD" clId="Web-{D9E5B628-6052-9759-AE1B-AD99A44C16F1}" dt="2025-09-28T20:09:07.329" v="6" actId="20577"/>
        <pc:sldMkLst>
          <pc:docMk/>
          <pc:sldMk cId="2135289710" sldId="263"/>
        </pc:sldMkLst>
        <pc:spChg chg="mod">
          <ac:chgData name="Job Oomen" userId="S::oomen.j@2college.nl::76483c52-80f5-4a75-bf71-025def044c9e" providerId="AD" clId="Web-{D9E5B628-6052-9759-AE1B-AD99A44C16F1}" dt="2025-09-28T20:09:07.329" v="6" actId="20577"/>
          <ac:spMkLst>
            <pc:docMk/>
            <pc:sldMk cId="2135289710" sldId="263"/>
            <ac:spMk id="8" creationId="{B0293298-1F1D-A268-6CEB-E2020153A4A1}"/>
          </ac:spMkLst>
        </pc:spChg>
      </pc:sldChg>
      <pc:sldChg chg="modSp">
        <pc:chgData name="Job Oomen" userId="S::oomen.j@2college.nl::76483c52-80f5-4a75-bf71-025def044c9e" providerId="AD" clId="Web-{D9E5B628-6052-9759-AE1B-AD99A44C16F1}" dt="2025-09-28T20:09:17.955" v="9" actId="20577"/>
        <pc:sldMkLst>
          <pc:docMk/>
          <pc:sldMk cId="1967630042" sldId="264"/>
        </pc:sldMkLst>
        <pc:spChg chg="mod">
          <ac:chgData name="Job Oomen" userId="S::oomen.j@2college.nl::76483c52-80f5-4a75-bf71-025def044c9e" providerId="AD" clId="Web-{D9E5B628-6052-9759-AE1B-AD99A44C16F1}" dt="2025-09-28T20:09:17.955" v="9" actId="20577"/>
          <ac:spMkLst>
            <pc:docMk/>
            <pc:sldMk cId="1967630042" sldId="264"/>
            <ac:spMk id="8" creationId="{813336EB-AC85-18F3-500F-21C52B8D2ED1}"/>
          </ac:spMkLst>
        </pc:spChg>
      </pc:sldChg>
      <pc:sldChg chg="modSp">
        <pc:chgData name="Job Oomen" userId="S::oomen.j@2college.nl::76483c52-80f5-4a75-bf71-025def044c9e" providerId="AD" clId="Web-{D9E5B628-6052-9759-AE1B-AD99A44C16F1}" dt="2025-09-28T20:08:58.126" v="2" actId="20577"/>
        <pc:sldMkLst>
          <pc:docMk/>
          <pc:sldMk cId="287275306" sldId="265"/>
        </pc:sldMkLst>
        <pc:spChg chg="mod">
          <ac:chgData name="Job Oomen" userId="S::oomen.j@2college.nl::76483c52-80f5-4a75-bf71-025def044c9e" providerId="AD" clId="Web-{D9E5B628-6052-9759-AE1B-AD99A44C16F1}" dt="2025-09-28T20:08:58.126" v="2" actId="20577"/>
          <ac:spMkLst>
            <pc:docMk/>
            <pc:sldMk cId="287275306" sldId="265"/>
            <ac:spMk id="8" creationId="{67D6F2A3-BFCA-5B3D-5600-2A6F211DFC92}"/>
          </ac:spMkLst>
        </pc:spChg>
      </pc:sldChg>
      <pc:sldChg chg="modSp">
        <pc:chgData name="Job Oomen" userId="S::oomen.j@2college.nl::76483c52-80f5-4a75-bf71-025def044c9e" providerId="AD" clId="Web-{D9E5B628-6052-9759-AE1B-AD99A44C16F1}" dt="2025-09-28T20:09:15.189" v="8" actId="20577"/>
        <pc:sldMkLst>
          <pc:docMk/>
          <pc:sldMk cId="1761518574" sldId="266"/>
        </pc:sldMkLst>
        <pc:spChg chg="mod">
          <ac:chgData name="Job Oomen" userId="S::oomen.j@2college.nl::76483c52-80f5-4a75-bf71-025def044c9e" providerId="AD" clId="Web-{D9E5B628-6052-9759-AE1B-AD99A44C16F1}" dt="2025-09-28T20:09:15.189" v="8" actId="20577"/>
          <ac:spMkLst>
            <pc:docMk/>
            <pc:sldMk cId="1761518574" sldId="266"/>
            <ac:spMk id="8" creationId="{8993907C-B21E-A54B-9A4A-1184661DB0D0}"/>
          </ac:spMkLst>
        </pc:spChg>
      </pc:sldChg>
    </pc:docChg>
  </pc:docChgLst>
  <pc:docChgLst>
    <pc:chgData name="Job Oomen" userId="S::oomen.j@2college.nl::76483c52-80f5-4a75-bf71-025def044c9e" providerId="AD" clId="Web-{E43BE53A-F69E-48C1-B7A5-F06DB73329C0}"/>
    <pc:docChg chg="addSld delSld modSld addSection modSection">
      <pc:chgData name="Job Oomen" userId="S::oomen.j@2college.nl::76483c52-80f5-4a75-bf71-025def044c9e" providerId="AD" clId="Web-{E43BE53A-F69E-48C1-B7A5-F06DB73329C0}" dt="2025-09-29T10:04:43.891" v="25" actId="14100"/>
      <pc:docMkLst>
        <pc:docMk/>
      </pc:docMkLst>
      <pc:sldChg chg="modSp add">
        <pc:chgData name="Job Oomen" userId="S::oomen.j@2college.nl::76483c52-80f5-4a75-bf71-025def044c9e" providerId="AD" clId="Web-{E43BE53A-F69E-48C1-B7A5-F06DB73329C0}" dt="2025-09-29T10:04:43.891" v="25" actId="14100"/>
        <pc:sldMkLst>
          <pc:docMk/>
          <pc:sldMk cId="1447122505" sldId="258"/>
        </pc:sldMkLst>
        <pc:spChg chg="mod">
          <ac:chgData name="Job Oomen" userId="S::oomen.j@2college.nl::76483c52-80f5-4a75-bf71-025def044c9e" providerId="AD" clId="Web-{E43BE53A-F69E-48C1-B7A5-F06DB73329C0}" dt="2025-09-29T10:04:43.891" v="25" actId="14100"/>
          <ac:spMkLst>
            <pc:docMk/>
            <pc:sldMk cId="1447122505" sldId="258"/>
            <ac:spMk id="3" creationId="{5B7907AA-FBF1-4EEF-BDD6-733109B8B535}"/>
          </ac:spMkLst>
        </pc:spChg>
      </pc:sldChg>
      <pc:sldChg chg="modNotes">
        <pc:chgData name="Job Oomen" userId="S::oomen.j@2college.nl::76483c52-80f5-4a75-bf71-025def044c9e" providerId="AD" clId="Web-{E43BE53A-F69E-48C1-B7A5-F06DB73329C0}" dt="2025-09-29T10:01:28.788" v="1"/>
        <pc:sldMkLst>
          <pc:docMk/>
          <pc:sldMk cId="1253506097" sldId="260"/>
        </pc:sldMkLst>
      </pc:sldChg>
      <pc:sldChg chg="modSp">
        <pc:chgData name="Job Oomen" userId="S::oomen.j@2college.nl::76483c52-80f5-4a75-bf71-025def044c9e" providerId="AD" clId="Web-{E43BE53A-F69E-48C1-B7A5-F06DB73329C0}" dt="2025-09-29T10:02:44.854" v="16" actId="20577"/>
        <pc:sldMkLst>
          <pc:docMk/>
          <pc:sldMk cId="1967630042" sldId="264"/>
        </pc:sldMkLst>
        <pc:spChg chg="mod">
          <ac:chgData name="Job Oomen" userId="S::oomen.j@2college.nl::76483c52-80f5-4a75-bf71-025def044c9e" providerId="AD" clId="Web-{E43BE53A-F69E-48C1-B7A5-F06DB73329C0}" dt="2025-09-29T10:02:44.854" v="16" actId="20577"/>
          <ac:spMkLst>
            <pc:docMk/>
            <pc:sldMk cId="1967630042" sldId="264"/>
            <ac:spMk id="3" creationId="{B273EDF8-E84E-A969-223E-C69C2C304530}"/>
          </ac:spMkLst>
        </pc:spChg>
      </pc:sldChg>
      <pc:sldChg chg="modSp">
        <pc:chgData name="Job Oomen" userId="S::oomen.j@2college.nl::76483c52-80f5-4a75-bf71-025def044c9e" providerId="AD" clId="Web-{E43BE53A-F69E-48C1-B7A5-F06DB73329C0}" dt="2025-09-29T10:01:38.446" v="3" actId="20577"/>
        <pc:sldMkLst>
          <pc:docMk/>
          <pc:sldMk cId="1761518574" sldId="266"/>
        </pc:sldMkLst>
        <pc:spChg chg="mod">
          <ac:chgData name="Job Oomen" userId="S::oomen.j@2college.nl::76483c52-80f5-4a75-bf71-025def044c9e" providerId="AD" clId="Web-{E43BE53A-F69E-48C1-B7A5-F06DB73329C0}" dt="2025-09-29T10:01:38.446" v="3" actId="20577"/>
          <ac:spMkLst>
            <pc:docMk/>
            <pc:sldMk cId="1761518574" sldId="266"/>
            <ac:spMk id="3" creationId="{EC034737-873A-A8FA-5803-E1045EAD8A8B}"/>
          </ac:spMkLst>
        </pc:spChg>
      </pc:sldChg>
      <pc:sldChg chg="add del">
        <pc:chgData name="Job Oomen" userId="S::oomen.j@2college.nl::76483c52-80f5-4a75-bf71-025def044c9e" providerId="AD" clId="Web-{E43BE53A-F69E-48C1-B7A5-F06DB73329C0}" dt="2025-09-29T10:04:08.451" v="20"/>
        <pc:sldMkLst>
          <pc:docMk/>
          <pc:sldMk cId="4102278894" sldId="267"/>
        </pc:sldMkLst>
      </pc:sldChg>
      <pc:sldChg chg="add">
        <pc:chgData name="Job Oomen" userId="S::oomen.j@2college.nl::76483c52-80f5-4a75-bf71-025def044c9e" providerId="AD" clId="Web-{E43BE53A-F69E-48C1-B7A5-F06DB73329C0}" dt="2025-09-29T10:04:00.404" v="19"/>
        <pc:sldMkLst>
          <pc:docMk/>
          <pc:sldMk cId="2523417333" sldId="312"/>
        </pc:sldMkLst>
      </pc:sldChg>
    </pc:docChg>
  </pc:docChgLst>
  <pc:docChgLst>
    <pc:chgData name="Job Oomen" userId="76483c52-80f5-4a75-bf71-025def044c9e" providerId="ADAL" clId="{18F30B99-285F-457A-87E7-ED6C343951F8}"/>
    <pc:docChg chg="custSel addSld modSld addSection modSection">
      <pc:chgData name="Job Oomen" userId="76483c52-80f5-4a75-bf71-025def044c9e" providerId="ADAL" clId="{18F30B99-285F-457A-87E7-ED6C343951F8}" dt="2025-09-29T09:41:48.628" v="161" actId="20577"/>
      <pc:docMkLst>
        <pc:docMk/>
      </pc:docMkLst>
      <pc:sldChg chg="add">
        <pc:chgData name="Job Oomen" userId="76483c52-80f5-4a75-bf71-025def044c9e" providerId="ADAL" clId="{18F30B99-285F-457A-87E7-ED6C343951F8}" dt="2025-09-29T09:38:00.629" v="72"/>
        <pc:sldMkLst>
          <pc:docMk/>
          <pc:sldMk cId="1447122505" sldId="258"/>
        </pc:sldMkLst>
      </pc:sldChg>
      <pc:sldChg chg="modNotesTx">
        <pc:chgData name="Job Oomen" userId="76483c52-80f5-4a75-bf71-025def044c9e" providerId="ADAL" clId="{18F30B99-285F-457A-87E7-ED6C343951F8}" dt="2025-09-29T09:41:48.628" v="161" actId="20577"/>
        <pc:sldMkLst>
          <pc:docMk/>
          <pc:sldMk cId="1253506097" sldId="260"/>
        </pc:sldMkLst>
      </pc:sldChg>
      <pc:sldChg chg="modSp mod">
        <pc:chgData name="Job Oomen" userId="76483c52-80f5-4a75-bf71-025def044c9e" providerId="ADAL" clId="{18F30B99-285F-457A-87E7-ED6C343951F8}" dt="2025-09-29T08:34:29.402" v="59" actId="20577"/>
        <pc:sldMkLst>
          <pc:docMk/>
          <pc:sldMk cId="1967630042" sldId="264"/>
        </pc:sldMkLst>
        <pc:spChg chg="mod">
          <ac:chgData name="Job Oomen" userId="76483c52-80f5-4a75-bf71-025def044c9e" providerId="ADAL" clId="{18F30B99-285F-457A-87E7-ED6C343951F8}" dt="2025-09-29T08:34:29.402" v="59" actId="20577"/>
          <ac:spMkLst>
            <pc:docMk/>
            <pc:sldMk cId="1967630042" sldId="264"/>
            <ac:spMk id="3" creationId="{B273EDF8-E84E-A969-223E-C69C2C304530}"/>
          </ac:spMkLst>
        </pc:spChg>
      </pc:sldChg>
      <pc:sldChg chg="modSp mod">
        <pc:chgData name="Job Oomen" userId="76483c52-80f5-4a75-bf71-025def044c9e" providerId="ADAL" clId="{18F30B99-285F-457A-87E7-ED6C343951F8}" dt="2025-09-29T09:14:10.310" v="71" actId="20577"/>
        <pc:sldMkLst>
          <pc:docMk/>
          <pc:sldMk cId="1761518574" sldId="266"/>
        </pc:sldMkLst>
        <pc:spChg chg="mod">
          <ac:chgData name="Job Oomen" userId="76483c52-80f5-4a75-bf71-025def044c9e" providerId="ADAL" clId="{18F30B99-285F-457A-87E7-ED6C343951F8}" dt="2025-09-29T09:14:10.310" v="71" actId="20577"/>
          <ac:spMkLst>
            <pc:docMk/>
            <pc:sldMk cId="1761518574" sldId="266"/>
            <ac:spMk id="3" creationId="{EC034737-873A-A8FA-5803-E1045EAD8A8B}"/>
          </ac:spMkLst>
        </pc:spChg>
      </pc:sldChg>
      <pc:sldChg chg="add">
        <pc:chgData name="Job Oomen" userId="76483c52-80f5-4a75-bf71-025def044c9e" providerId="ADAL" clId="{18F30B99-285F-457A-87E7-ED6C343951F8}" dt="2025-09-29T09:38:00.629" v="72"/>
        <pc:sldMkLst>
          <pc:docMk/>
          <pc:sldMk cId="2523417333" sldId="312"/>
        </pc:sldMkLst>
      </pc:sldChg>
    </pc:docChg>
  </pc:docChgLst>
  <pc:docChgLst>
    <pc:chgData name="Job Oomen" userId="S::oomen.j@2college.nl::76483c52-80f5-4a75-bf71-025def044c9e" providerId="AD" clId="Web-{4CF37088-F98B-460D-BDC2-1D4E8344AB9C}"/>
    <pc:docChg chg="addSld modSld sldOrd modSection">
      <pc:chgData name="Job Oomen" userId="S::oomen.j@2college.nl::76483c52-80f5-4a75-bf71-025def044c9e" providerId="AD" clId="Web-{4CF37088-F98B-460D-BDC2-1D4E8344AB9C}" dt="2025-09-29T14:59:23.066" v="18" actId="20577"/>
      <pc:docMkLst>
        <pc:docMk/>
      </pc:docMkLst>
      <pc:sldChg chg="ord">
        <pc:chgData name="Job Oomen" userId="S::oomen.j@2college.nl::76483c52-80f5-4a75-bf71-025def044c9e" providerId="AD" clId="Web-{4CF37088-F98B-460D-BDC2-1D4E8344AB9C}" dt="2025-09-29T14:57:28.094" v="2"/>
        <pc:sldMkLst>
          <pc:docMk/>
          <pc:sldMk cId="3016872921" sldId="259"/>
        </pc:sldMkLst>
      </pc:sldChg>
      <pc:sldChg chg="add">
        <pc:chgData name="Job Oomen" userId="S::oomen.j@2college.nl::76483c52-80f5-4a75-bf71-025def044c9e" providerId="AD" clId="Web-{4CF37088-F98B-460D-BDC2-1D4E8344AB9C}" dt="2025-09-29T14:57:24.359" v="0"/>
        <pc:sldMkLst>
          <pc:docMk/>
          <pc:sldMk cId="774775719" sldId="285"/>
        </pc:sldMkLst>
      </pc:sldChg>
      <pc:sldChg chg="modSp add">
        <pc:chgData name="Job Oomen" userId="S::oomen.j@2college.nl::76483c52-80f5-4a75-bf71-025def044c9e" providerId="AD" clId="Web-{4CF37088-F98B-460D-BDC2-1D4E8344AB9C}" dt="2025-09-29T14:58:01.017" v="9" actId="14100"/>
        <pc:sldMkLst>
          <pc:docMk/>
          <pc:sldMk cId="2469288112" sldId="286"/>
        </pc:sldMkLst>
        <pc:spChg chg="mod">
          <ac:chgData name="Job Oomen" userId="S::oomen.j@2college.nl::76483c52-80f5-4a75-bf71-025def044c9e" providerId="AD" clId="Web-{4CF37088-F98B-460D-BDC2-1D4E8344AB9C}" dt="2025-09-29T14:58:01.017" v="9" actId="14100"/>
          <ac:spMkLst>
            <pc:docMk/>
            <pc:sldMk cId="2469288112" sldId="286"/>
            <ac:spMk id="3" creationId="{2AAC7A78-3398-4C67-F8B0-66FE26268E88}"/>
          </ac:spMkLst>
        </pc:spChg>
      </pc:sldChg>
      <pc:sldChg chg="modSp add replId">
        <pc:chgData name="Job Oomen" userId="S::oomen.j@2college.nl::76483c52-80f5-4a75-bf71-025def044c9e" providerId="AD" clId="Web-{4CF37088-F98B-460D-BDC2-1D4E8344AB9C}" dt="2025-09-29T14:59:23.066" v="18" actId="20577"/>
        <pc:sldMkLst>
          <pc:docMk/>
          <pc:sldMk cId="1780812226" sldId="313"/>
        </pc:sldMkLst>
        <pc:spChg chg="mod">
          <ac:chgData name="Job Oomen" userId="S::oomen.j@2college.nl::76483c52-80f5-4a75-bf71-025def044c9e" providerId="AD" clId="Web-{4CF37088-F98B-460D-BDC2-1D4E8344AB9C}" dt="2025-09-29T14:59:23.066" v="18" actId="20577"/>
          <ac:spMkLst>
            <pc:docMk/>
            <pc:sldMk cId="1780812226" sldId="313"/>
            <ac:spMk id="3" creationId="{C77685E9-21F6-70B0-1905-97EB725F9226}"/>
          </ac:spMkLst>
        </pc:spChg>
        <pc:spChg chg="mod">
          <ac:chgData name="Job Oomen" userId="S::oomen.j@2college.nl::76483c52-80f5-4a75-bf71-025def044c9e" providerId="AD" clId="Web-{4CF37088-F98B-460D-BDC2-1D4E8344AB9C}" dt="2025-09-29T14:58:28.408" v="14" actId="20577"/>
          <ac:spMkLst>
            <pc:docMk/>
            <pc:sldMk cId="1780812226" sldId="313"/>
            <ac:spMk id="8" creationId="{D8C286F0-8B3E-5CBB-C17B-4B20D3CC3561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2-10T15:00:43.2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12136 7814 16383 0 0,'9'5'0'0'0,"4"6"0"0"0,0 7 0 0 0,-3-1 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926EE-5B69-BC48-A0E1-8A95CE51AC5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5391C-6A79-704C-8D11-D25BE89903B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636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943F0-A9BB-6B3B-F9B4-31DC89820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6ADACED-4338-E8B1-5904-6B41313582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C8473F2-AB2C-91E5-BF39-3A0926B56C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cap="small">
                <a:ea typeface="Calibri"/>
                <a:cs typeface="Calibri"/>
              </a:rPr>
              <a:t>Benoem de verschillende onderdelen in de </a:t>
            </a:r>
            <a:r>
              <a:rPr lang="nl-NL" cap="small" err="1">
                <a:ea typeface="Calibri"/>
                <a:cs typeface="Calibri"/>
              </a:rPr>
              <a:t>dagstart</a:t>
            </a:r>
            <a:r>
              <a:rPr lang="nl-NL" cap="small">
                <a:ea typeface="Calibri"/>
                <a:cs typeface="Calibri"/>
              </a:rPr>
              <a:t> (cirkelen/groepsvorming, burgerschap, plannen, </a:t>
            </a:r>
            <a:r>
              <a:rPr lang="nl-NL" cap="small" err="1">
                <a:ea typeface="Calibri"/>
                <a:cs typeface="Calibri"/>
              </a:rPr>
              <a:t>actualitait</a:t>
            </a:r>
            <a:r>
              <a:rPr lang="nl-NL" cap="small">
                <a:ea typeface="Calibri"/>
                <a:cs typeface="Calibri"/>
              </a:rPr>
              <a:t>, overig (zoals </a:t>
            </a:r>
            <a:r>
              <a:rPr lang="nl-NL" cap="small" err="1">
                <a:ea typeface="Calibri"/>
                <a:cs typeface="Calibri"/>
              </a:rPr>
              <a:t>Totally</a:t>
            </a:r>
            <a:r>
              <a:rPr lang="nl-NL" cap="small">
                <a:ea typeface="Calibri"/>
                <a:cs typeface="Calibri"/>
              </a:rPr>
              <a:t> traffic))</a:t>
            </a:r>
            <a:endParaRPr lang="nl-NL" cap="small"/>
          </a:p>
          <a:p>
            <a:endParaRPr lang="nl-NL" cap="small"/>
          </a:p>
          <a:p>
            <a:r>
              <a:rPr lang="nl-NL" cap="small"/>
              <a:t>Lezing</a:t>
            </a:r>
            <a:endParaRPr lang="en-US" cap="small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Het verhaal centraal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De docent leidt de discussie</a:t>
            </a:r>
            <a:endParaRPr lang="en-US" cap="small"/>
          </a:p>
          <a:p>
            <a:r>
              <a:rPr lang="nl-NL" cap="small" err="1"/>
              <a:t>Labsessie</a:t>
            </a:r>
            <a:endParaRPr lang="nl-NL" cap="small" err="1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Leerlingen werken samen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Onderzoek, experiment of vraagstelling</a:t>
            </a:r>
            <a:endParaRPr lang="en-US" cap="small"/>
          </a:p>
          <a:p>
            <a:r>
              <a:rPr lang="nl-NL" cap="small"/>
              <a:t>Communicatiesessie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Mondelinge opdrachten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Actief gebruik van taal en communicatie</a:t>
            </a:r>
            <a:endParaRPr lang="en-US" cap="small"/>
          </a:p>
          <a:p>
            <a:r>
              <a:rPr lang="nl-NL" cap="small"/>
              <a:t>Seminar</a:t>
            </a:r>
            <a:endParaRPr lang="nl-NL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/>
              <a:t>Discussie tussen leerlingen en docent</a:t>
            </a:r>
            <a:endParaRPr lang="en-US"/>
          </a:p>
          <a:p>
            <a:pPr marL="285750" indent="-285750">
              <a:buFont typeface="Wingdings,Sans-Serif"/>
              <a:buChar char="ü"/>
            </a:pPr>
            <a:r>
              <a:rPr lang="nl-NL"/>
              <a:t>Inzicht in ‘grote’ vragen over het vak</a:t>
            </a:r>
            <a:endParaRPr lang="en-US"/>
          </a:p>
          <a:p>
            <a:endParaRPr lang="nl-NL">
              <a:ea typeface="Calibri" panose="020F0502020204030204"/>
              <a:cs typeface="Calibri" panose="020F0502020204030204"/>
            </a:endParaRPr>
          </a:p>
          <a:p>
            <a:r>
              <a:rPr lang="nl-NL" cap="small"/>
              <a:t>Workshop</a:t>
            </a:r>
            <a:endParaRPr lang="en-US"/>
          </a:p>
          <a:p>
            <a:pPr marL="285750" indent="-285750">
              <a:buFont typeface="Wingdings,Sans-Serif"/>
              <a:buChar char="ü"/>
            </a:pPr>
            <a:r>
              <a:rPr lang="nl-NL"/>
              <a:t>Leerlingen werken individueel of in groepjes</a:t>
            </a:r>
            <a:endParaRPr lang="en-US"/>
          </a:p>
          <a:p>
            <a:pPr marL="285750" indent="-285750">
              <a:buFont typeface="Wingdings,Sans-Serif"/>
              <a:buChar char="ü"/>
            </a:pPr>
            <a:r>
              <a:rPr lang="nl-NL"/>
              <a:t>Begeleid door docent</a:t>
            </a:r>
            <a:endParaRPr lang="en-US"/>
          </a:p>
          <a:p>
            <a:pPr>
              <a:buFont typeface="Wingdings,Sans-Serif"/>
            </a:pPr>
            <a:endParaRPr lang="nl-NL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5CE3DE6-2217-EA97-8206-68A99CF559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4570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1CBD7-659F-8F14-843E-A6D51EC00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0A8E1BB-9955-B0F6-1978-1FD7434F86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EB77F10-D089-2B5E-1779-8CD68523F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A37BA6B-86E9-9A23-C983-EE9539145A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6769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F3E25-B48A-8C5A-EBC3-47684B3F2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2E4E164-71E5-1BC8-5346-68319E8D89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83B11E5-71D4-6C9B-C7E7-8CF842A4C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cap="small">
                <a:ea typeface="Calibri"/>
                <a:cs typeface="Calibri"/>
              </a:rPr>
              <a:t>Benoem de verschillende onderdelen in de </a:t>
            </a:r>
            <a:r>
              <a:rPr lang="nl-NL" cap="small" err="1">
                <a:ea typeface="Calibri"/>
                <a:cs typeface="Calibri"/>
              </a:rPr>
              <a:t>dagstart</a:t>
            </a:r>
            <a:r>
              <a:rPr lang="nl-NL" cap="small">
                <a:ea typeface="Calibri"/>
                <a:cs typeface="Calibri"/>
              </a:rPr>
              <a:t> (cirkelen/groepsvorming, burgerschap, plannen, </a:t>
            </a:r>
            <a:r>
              <a:rPr lang="nl-NL" cap="small" err="1">
                <a:ea typeface="Calibri"/>
                <a:cs typeface="Calibri"/>
              </a:rPr>
              <a:t>actualitait</a:t>
            </a:r>
            <a:r>
              <a:rPr lang="nl-NL" cap="small">
                <a:ea typeface="Calibri"/>
                <a:cs typeface="Calibri"/>
              </a:rPr>
              <a:t>, overig (zoals </a:t>
            </a:r>
            <a:r>
              <a:rPr lang="nl-NL" cap="small" err="1">
                <a:ea typeface="Calibri"/>
                <a:cs typeface="Calibri"/>
              </a:rPr>
              <a:t>Totally</a:t>
            </a:r>
            <a:r>
              <a:rPr lang="nl-NL" cap="small">
                <a:ea typeface="Calibri"/>
                <a:cs typeface="Calibri"/>
              </a:rPr>
              <a:t> traffic))</a:t>
            </a:r>
            <a:endParaRPr lang="nl-NL" cap="small"/>
          </a:p>
          <a:p>
            <a:endParaRPr lang="nl-NL" cap="small"/>
          </a:p>
          <a:p>
            <a:r>
              <a:rPr lang="nl-NL" cap="small"/>
              <a:t>Lezing</a:t>
            </a:r>
            <a:endParaRPr lang="en-US" cap="small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Het verhaal centraal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De docent leidt de discussie</a:t>
            </a:r>
            <a:endParaRPr lang="en-US" cap="small"/>
          </a:p>
          <a:p>
            <a:r>
              <a:rPr lang="nl-NL" cap="small" err="1"/>
              <a:t>Labsessie</a:t>
            </a:r>
            <a:endParaRPr lang="nl-NL" cap="small" err="1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Leerlingen werken samen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Onderzoek, experiment of vraagstelling</a:t>
            </a:r>
            <a:endParaRPr lang="en-US" cap="small"/>
          </a:p>
          <a:p>
            <a:r>
              <a:rPr lang="nl-NL" cap="small"/>
              <a:t>Communicatiesessie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Mondelinge opdrachten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Actief gebruik van taal en communicatie</a:t>
            </a:r>
            <a:endParaRPr lang="en-US" cap="small"/>
          </a:p>
          <a:p>
            <a:r>
              <a:rPr lang="nl-NL" cap="small"/>
              <a:t>Seminar</a:t>
            </a:r>
            <a:endParaRPr lang="nl-NL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/>
              <a:t>Discussie tussen leerlingen en docent</a:t>
            </a:r>
            <a:endParaRPr lang="en-US"/>
          </a:p>
          <a:p>
            <a:pPr marL="285750" indent="-285750">
              <a:buFont typeface="Wingdings,Sans-Serif"/>
              <a:buChar char="ü"/>
            </a:pPr>
            <a:r>
              <a:rPr lang="nl-NL"/>
              <a:t>Inzicht in ‘grote’ vragen over het vak</a:t>
            </a:r>
            <a:endParaRPr lang="en-US"/>
          </a:p>
          <a:p>
            <a:endParaRPr lang="nl-NL">
              <a:ea typeface="Calibri" panose="020F0502020204030204"/>
              <a:cs typeface="Calibri" panose="020F0502020204030204"/>
            </a:endParaRPr>
          </a:p>
          <a:p>
            <a:r>
              <a:rPr lang="nl-NL" cap="small"/>
              <a:t>Workshop</a:t>
            </a:r>
            <a:endParaRPr lang="en-US"/>
          </a:p>
          <a:p>
            <a:pPr marL="285750" indent="-285750">
              <a:buFont typeface="Wingdings,Sans-Serif"/>
              <a:buChar char="ü"/>
            </a:pPr>
            <a:r>
              <a:rPr lang="nl-NL"/>
              <a:t>Leerlingen werken individueel of in groepjes</a:t>
            </a:r>
            <a:endParaRPr lang="en-US"/>
          </a:p>
          <a:p>
            <a:pPr marL="285750" indent="-285750">
              <a:buFont typeface="Wingdings,Sans-Serif"/>
              <a:buChar char="ü"/>
            </a:pPr>
            <a:r>
              <a:rPr lang="nl-NL"/>
              <a:t>Begeleid door docent</a:t>
            </a:r>
            <a:endParaRPr lang="en-US"/>
          </a:p>
          <a:p>
            <a:pPr>
              <a:buFont typeface="Wingdings,Sans-Serif"/>
            </a:pPr>
            <a:endParaRPr lang="nl-NL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A074A77-F7A3-EF41-6B8A-EA9EC51505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3610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cap="small">
                <a:ea typeface="Calibri"/>
                <a:cs typeface="Calibri"/>
              </a:rPr>
              <a:t>Benoem de verschillende onderdelen in de </a:t>
            </a:r>
            <a:r>
              <a:rPr lang="nl-NL" cap="small" err="1">
                <a:ea typeface="Calibri"/>
                <a:cs typeface="Calibri"/>
              </a:rPr>
              <a:t>dagstart</a:t>
            </a:r>
            <a:r>
              <a:rPr lang="nl-NL" cap="small">
                <a:ea typeface="Calibri"/>
                <a:cs typeface="Calibri"/>
              </a:rPr>
              <a:t> (cirkelen/groepsvorming, burgerschap, plannen, </a:t>
            </a:r>
            <a:r>
              <a:rPr lang="nl-NL" cap="small" err="1">
                <a:ea typeface="Calibri"/>
                <a:cs typeface="Calibri"/>
              </a:rPr>
              <a:t>actualitait</a:t>
            </a:r>
            <a:r>
              <a:rPr lang="nl-NL" cap="small">
                <a:ea typeface="Calibri"/>
                <a:cs typeface="Calibri"/>
              </a:rPr>
              <a:t>, overig (zoals </a:t>
            </a:r>
            <a:r>
              <a:rPr lang="nl-NL" cap="small" err="1">
                <a:ea typeface="Calibri"/>
                <a:cs typeface="Calibri"/>
              </a:rPr>
              <a:t>Totally</a:t>
            </a:r>
            <a:r>
              <a:rPr lang="nl-NL" cap="small">
                <a:ea typeface="Calibri"/>
                <a:cs typeface="Calibri"/>
              </a:rPr>
              <a:t> traffic))</a:t>
            </a:r>
            <a:endParaRPr lang="nl-NL" cap="small"/>
          </a:p>
          <a:p>
            <a:endParaRPr lang="nl-NL" cap="small"/>
          </a:p>
          <a:p>
            <a:r>
              <a:rPr lang="nl-NL" cap="small"/>
              <a:t>Lezing</a:t>
            </a:r>
            <a:endParaRPr lang="en-US" cap="small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Het verhaal centraal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De docent leidt de discussie</a:t>
            </a:r>
            <a:endParaRPr lang="en-US" cap="small"/>
          </a:p>
          <a:p>
            <a:r>
              <a:rPr lang="nl-NL" cap="small" err="1"/>
              <a:t>Labsessie</a:t>
            </a:r>
            <a:endParaRPr lang="nl-NL" cap="small" err="1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Leerlingen werken samen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Onderzoek, experiment of vraagstelling</a:t>
            </a:r>
            <a:endParaRPr lang="en-US" cap="small"/>
          </a:p>
          <a:p>
            <a:r>
              <a:rPr lang="nl-NL" cap="small"/>
              <a:t>Communicatiesessie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Mondelinge opdrachten</a:t>
            </a:r>
            <a:endParaRPr lang="en-US" cap="small"/>
          </a:p>
          <a:p>
            <a:pPr marL="285750" indent="-285750">
              <a:buFont typeface="Wingdings,Sans-Serif"/>
              <a:buChar char="ü"/>
            </a:pPr>
            <a:r>
              <a:rPr lang="nl-NL" cap="small"/>
              <a:t>Actief gebruik van taal en communicatie</a:t>
            </a:r>
            <a:endParaRPr lang="en-US" cap="small"/>
          </a:p>
          <a:p>
            <a:r>
              <a:rPr lang="nl-NL" cap="small"/>
              <a:t>Seminar</a:t>
            </a:r>
            <a:endParaRPr lang="nl-NL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/>
              <a:t>Discussie tussen leerlingen en docent</a:t>
            </a:r>
            <a:endParaRPr lang="en-US"/>
          </a:p>
          <a:p>
            <a:pPr marL="285750" indent="-285750">
              <a:buFont typeface="Wingdings,Sans-Serif"/>
              <a:buChar char="ü"/>
            </a:pPr>
            <a:r>
              <a:rPr lang="nl-NL"/>
              <a:t>Inzicht in ‘grote’ vragen over het vak</a:t>
            </a:r>
            <a:endParaRPr lang="en-US"/>
          </a:p>
          <a:p>
            <a:endParaRPr lang="nl-NL">
              <a:ea typeface="Calibri" panose="020F0502020204030204"/>
              <a:cs typeface="Calibri" panose="020F0502020204030204"/>
            </a:endParaRPr>
          </a:p>
          <a:p>
            <a:r>
              <a:rPr lang="nl-NL" cap="small"/>
              <a:t>Workshop</a:t>
            </a:r>
            <a:endParaRPr lang="en-US"/>
          </a:p>
          <a:p>
            <a:pPr marL="285750" indent="-285750">
              <a:buFont typeface="Wingdings,Sans-Serif"/>
              <a:buChar char="ü"/>
            </a:pPr>
            <a:r>
              <a:rPr lang="nl-NL"/>
              <a:t>Leerlingen werken individueel of in groepjes</a:t>
            </a:r>
            <a:endParaRPr lang="en-US"/>
          </a:p>
          <a:p>
            <a:pPr marL="285750" indent="-285750">
              <a:buFont typeface="Wingdings,Sans-Serif"/>
              <a:buChar char="ü"/>
            </a:pPr>
            <a:r>
              <a:rPr lang="nl-NL"/>
              <a:t>Begeleid door docent</a:t>
            </a:r>
            <a:endParaRPr lang="en-US"/>
          </a:p>
          <a:p>
            <a:pPr>
              <a:buFont typeface="Wingdings,Sans-Serif"/>
            </a:pPr>
            <a:endParaRPr lang="nl-NL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2135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CA5B8-3905-84D9-6D1C-D3BBAE1D6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50ED18B-EC93-636A-B6D6-25618FB7E0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5444D8F-63E4-3864-CC6A-8E513EB7EB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cap="small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0F383A3-9A39-3F84-F18E-9A64318E0B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9305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C56F6-303D-166F-BD02-AB8FFE891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E0140B0-6CD7-CF76-33B1-00C789BDA0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40382D0-757F-9C19-A784-BC243BF424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Noem </a:t>
            </a:r>
            <a:r>
              <a:rPr lang="en-US" err="1">
                <a:ea typeface="Calibri"/>
                <a:cs typeface="Calibri"/>
              </a:rPr>
              <a:t>dat</a:t>
            </a:r>
            <a:r>
              <a:rPr lang="en-US">
                <a:ea typeface="Calibri"/>
                <a:cs typeface="Calibri"/>
              </a:rPr>
              <a:t> we </a:t>
            </a:r>
            <a:r>
              <a:rPr lang="en-US" err="1">
                <a:ea typeface="Calibri"/>
                <a:cs typeface="Calibri"/>
              </a:rPr>
              <a:t>geen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toetsweken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hebben</a:t>
            </a:r>
            <a:r>
              <a:rPr lang="en-US">
                <a:ea typeface="Calibri"/>
                <a:cs typeface="Calibri"/>
              </a:rPr>
              <a:t>, maar </a:t>
            </a:r>
            <a:r>
              <a:rPr lang="en-US" err="1">
                <a:ea typeface="Calibri"/>
                <a:cs typeface="Calibri"/>
              </a:rPr>
              <a:t>dat</a:t>
            </a:r>
            <a:r>
              <a:rPr lang="en-US">
                <a:ea typeface="Calibri"/>
                <a:cs typeface="Calibri"/>
              </a:rPr>
              <a:t> elk </a:t>
            </a:r>
            <a:r>
              <a:rPr lang="en-US" err="1">
                <a:ea typeface="Calibri"/>
                <a:cs typeface="Calibri"/>
              </a:rPr>
              <a:t>vak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zelf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afsluitingen</a:t>
            </a:r>
            <a:r>
              <a:rPr lang="en-US">
                <a:ea typeface="Calibri"/>
                <a:cs typeface="Calibri"/>
              </a:rPr>
              <a:t> plant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1C10EA8-5BCD-A6DA-1517-8313FD77B4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8654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74707-45BB-5B73-6C59-B3E25E1CB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849A49D-AE08-AD70-17AE-3BD9B95A27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A4DDA68-635B-5442-378D-E1CB2B5026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0AC83B8-71DA-7D6B-31F5-8C75F86304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744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37743-DE91-C1C9-8D84-7FCAFFF3F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E70CDB2-2FA7-9762-F47F-9E70D0DD3D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77F80D9-0B2B-EF09-C85B-28182860D0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Geef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ouders</a:t>
            </a:r>
            <a:r>
              <a:rPr lang="en-US">
                <a:ea typeface="Calibri"/>
                <a:cs typeface="Calibri"/>
              </a:rPr>
              <a:t> even de </a:t>
            </a:r>
            <a:r>
              <a:rPr lang="en-US" err="1">
                <a:ea typeface="Calibri"/>
                <a:cs typeface="Calibri"/>
              </a:rPr>
              <a:t>tijd</a:t>
            </a:r>
            <a:r>
              <a:rPr lang="en-US">
                <a:ea typeface="Calibri"/>
                <a:cs typeface="Calibri"/>
              </a:rPr>
              <a:t> om </a:t>
            </a:r>
            <a:r>
              <a:rPr lang="en-US" err="1">
                <a:ea typeface="Calibri"/>
                <a:cs typeface="Calibri"/>
              </a:rPr>
              <a:t>deze</a:t>
            </a:r>
            <a:r>
              <a:rPr lang="en-US">
                <a:ea typeface="Calibri"/>
                <a:cs typeface="Calibri"/>
              </a:rPr>
              <a:t> door </a:t>
            </a:r>
            <a:r>
              <a:rPr lang="en-US" err="1">
                <a:ea typeface="Calibri"/>
                <a:cs typeface="Calibri"/>
              </a:rPr>
              <a:t>te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lezen</a:t>
            </a:r>
            <a:r>
              <a:rPr lang="en-US">
                <a:ea typeface="Calibri"/>
                <a:cs typeface="Calibri"/>
              </a:rPr>
              <a:t>, of neem ze </a:t>
            </a:r>
            <a:r>
              <a:rPr lang="en-US" err="1">
                <a:ea typeface="Calibri"/>
                <a:cs typeface="Calibri"/>
              </a:rPr>
              <a:t>allemaal</a:t>
            </a:r>
            <a:r>
              <a:rPr lang="en-US">
                <a:ea typeface="Calibri"/>
                <a:cs typeface="Calibri"/>
              </a:rPr>
              <a:t> even </a:t>
            </a:r>
            <a:r>
              <a:rPr lang="en-US" err="1">
                <a:ea typeface="Calibri"/>
                <a:cs typeface="Calibri"/>
              </a:rPr>
              <a:t>kort</a:t>
            </a:r>
            <a:r>
              <a:rPr lang="en-US">
                <a:ea typeface="Calibri"/>
                <a:cs typeface="Calibri"/>
              </a:rPr>
              <a:t> door. </a:t>
            </a:r>
            <a:r>
              <a:rPr lang="en-US" err="1">
                <a:ea typeface="Calibri"/>
                <a:cs typeface="Calibri"/>
              </a:rPr>
              <a:t>Vraag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daarna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eens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terug</a:t>
            </a:r>
            <a:r>
              <a:rPr lang="en-US">
                <a:ea typeface="Calibri"/>
                <a:cs typeface="Calibri"/>
              </a:rPr>
              <a:t> op </a:t>
            </a:r>
            <a:r>
              <a:rPr lang="en-US" err="1">
                <a:ea typeface="Calibri"/>
                <a:cs typeface="Calibri"/>
              </a:rPr>
              <a:t>welke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executieve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functie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zij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hun</a:t>
            </a:r>
            <a:r>
              <a:rPr lang="en-US">
                <a:ea typeface="Calibri"/>
                <a:cs typeface="Calibri"/>
              </a:rPr>
              <a:t> kind </a:t>
            </a:r>
            <a:r>
              <a:rPr lang="en-US" err="1">
                <a:ea typeface="Calibri"/>
                <a:cs typeface="Calibri"/>
              </a:rPr>
              <a:t>een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sterk</a:t>
            </a:r>
            <a:r>
              <a:rPr lang="en-US">
                <a:ea typeface="Calibri"/>
                <a:cs typeface="Calibri"/>
              </a:rPr>
              <a:t> punt </a:t>
            </a:r>
            <a:r>
              <a:rPr lang="en-US" err="1">
                <a:ea typeface="Calibri"/>
                <a:cs typeface="Calibri"/>
              </a:rPr>
              <a:t>zien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waar</a:t>
            </a:r>
            <a:r>
              <a:rPr lang="en-US">
                <a:ea typeface="Calibri"/>
                <a:cs typeface="Calibri"/>
              </a:rPr>
              <a:t> ze </a:t>
            </a:r>
            <a:r>
              <a:rPr lang="en-US" err="1">
                <a:ea typeface="Calibri"/>
                <a:cs typeface="Calibri"/>
              </a:rPr>
              <a:t>een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ontwikkelpunt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zien</a:t>
            </a:r>
            <a:r>
              <a:rPr lang="en-US">
                <a:ea typeface="Calibri"/>
                <a:cs typeface="Calibri"/>
              </a:rPr>
              <a:t>. Dat </a:t>
            </a:r>
            <a:r>
              <a:rPr lang="en-US" err="1">
                <a:ea typeface="Calibri"/>
                <a:cs typeface="Calibri"/>
              </a:rPr>
              <a:t>kan</a:t>
            </a:r>
            <a:r>
              <a:rPr lang="en-US">
                <a:ea typeface="Calibri"/>
                <a:cs typeface="Calibri"/>
              </a:rPr>
              <a:t> door het </a:t>
            </a:r>
            <a:r>
              <a:rPr lang="en-US" err="1">
                <a:ea typeface="Calibri"/>
                <a:cs typeface="Calibri"/>
              </a:rPr>
              <a:t>aan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paar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ouders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vragen</a:t>
            </a:r>
            <a:r>
              <a:rPr lang="en-US">
                <a:ea typeface="Calibri"/>
                <a:cs typeface="Calibri"/>
              </a:rPr>
              <a:t>, of door </a:t>
            </a:r>
            <a:r>
              <a:rPr lang="en-US" err="1">
                <a:ea typeface="Calibri"/>
                <a:cs typeface="Calibri"/>
              </a:rPr>
              <a:t>vingers</a:t>
            </a:r>
            <a:r>
              <a:rPr lang="en-US">
                <a:ea typeface="Calibri"/>
                <a:cs typeface="Calibri"/>
              </a:rPr>
              <a:t> op </a:t>
            </a:r>
            <a:r>
              <a:rPr lang="en-US" err="1">
                <a:ea typeface="Calibri"/>
                <a:cs typeface="Calibri"/>
              </a:rPr>
              <a:t>te</a:t>
            </a:r>
            <a:r>
              <a:rPr lang="en-US">
                <a:ea typeface="Calibri"/>
                <a:cs typeface="Calibri"/>
              </a:rPr>
              <a:t> laten </a:t>
            </a:r>
            <a:r>
              <a:rPr lang="en-US" err="1">
                <a:ea typeface="Calibri"/>
                <a:cs typeface="Calibri"/>
              </a:rPr>
              <a:t>steken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op het bord </a:t>
            </a:r>
            <a:r>
              <a:rPr lang="en-US" err="1">
                <a:ea typeface="Calibri"/>
                <a:cs typeface="Calibri"/>
              </a:rPr>
              <a:t>te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turven</a:t>
            </a:r>
            <a:r>
              <a:rPr lang="en-US">
                <a:ea typeface="Calibri"/>
                <a:cs typeface="Calibri"/>
              </a:rPr>
              <a:t>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C72088E-0D8B-14E0-B2E6-671CED83B3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7749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2DF48-569A-8AEE-037B-871A034F3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80AA2C6-4555-0457-1EE3-3392781490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6C14303-8039-1DE1-E062-5DAE8DCAD2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Zie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evt</a:t>
            </a:r>
            <a:r>
              <a:rPr lang="en-US">
                <a:ea typeface="Calibri"/>
                <a:cs typeface="Calibri"/>
              </a:rPr>
              <a:t>. </a:t>
            </a:r>
            <a:r>
              <a:rPr lang="en-US" err="1">
                <a:ea typeface="Calibri"/>
                <a:cs typeface="Calibri"/>
              </a:rPr>
              <a:t>sectie</a:t>
            </a:r>
            <a:r>
              <a:rPr lang="en-US">
                <a:ea typeface="Calibri"/>
                <a:cs typeface="Calibri"/>
              </a:rPr>
              <a:t> “</a:t>
            </a:r>
            <a:r>
              <a:rPr lang="en-US" err="1">
                <a:ea typeface="Calibri"/>
                <a:cs typeface="Calibri"/>
              </a:rPr>
              <a:t>vakkenpakketten</a:t>
            </a:r>
            <a:r>
              <a:rPr lang="en-US">
                <a:ea typeface="Calibri"/>
                <a:cs typeface="Calibri"/>
              </a:rPr>
              <a:t>” </a:t>
            </a:r>
            <a:r>
              <a:rPr lang="en-US" err="1">
                <a:ea typeface="Calibri"/>
                <a:cs typeface="Calibri"/>
              </a:rPr>
              <a:t>voor</a:t>
            </a:r>
            <a:r>
              <a:rPr lang="en-US">
                <a:ea typeface="Calibri"/>
                <a:cs typeface="Calibri"/>
              </a:rPr>
              <a:t> extra info over de </a:t>
            </a:r>
            <a:r>
              <a:rPr lang="en-US" err="1">
                <a:ea typeface="Calibri"/>
                <a:cs typeface="Calibri"/>
              </a:rPr>
              <a:t>keuzes</a:t>
            </a:r>
            <a:r>
              <a:rPr lang="en-US">
                <a:ea typeface="Calibri"/>
                <a:cs typeface="Calibri"/>
              </a:rPr>
              <a:t> en de </a:t>
            </a:r>
            <a:r>
              <a:rPr lang="en-US" err="1">
                <a:ea typeface="Calibri"/>
                <a:cs typeface="Calibri"/>
              </a:rPr>
              <a:t>profielen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2ABA1EE-3E58-9657-D6C2-DEA16E54F7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654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8D7DE-1171-1189-E08C-7184F7CE0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3529643-5529-1942-E5B4-38C0FA5A3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222E941-B04D-EDB2-DACC-7C7EF6B8A5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1012BF-0702-B05F-EB23-7A9CC269C9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245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926B44-77B7-8A40-CAA2-0F351C7A0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91333A4-6B66-C7AE-9E37-DB9833D98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693B0C-8E2C-98FA-0A70-26CF00CF3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6984FE-0C0D-8101-3CBE-15C8082F5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49945BE-A54C-39AC-4AE1-7180A714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433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8E0BE-975E-D772-5ABB-020EE054C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EF5116B-B05B-F473-A19B-EDB075E73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03D9D9-DA07-028F-2FFF-98C1700AA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520465-754F-8EE4-E241-778F9B683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C93D96-928B-640B-D25C-CA0A5DD8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5257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3B71EC3-0EC5-2629-B514-198B086F5D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436EFD6-818C-D8B5-993A-52D6630D3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EC2E085-E92D-0CA8-618F-37259F0C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7D3C6E-8FD2-2F36-5538-6A9133BA0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B9303F-82A5-3E67-20CD-52FC6AE7F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316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D5316-FC6E-17AD-EBBC-3ABA82E1E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8ECAC0-D555-1DA0-0432-5755296EC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DA38A3F-D54E-BD61-9102-07EAEE96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5BB161-49CB-A085-3910-5E7A0757E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75178F6-1325-AEA5-B77D-3689621C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15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BAE254-0D58-C1F5-77AE-F82383FB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B51DF1-1246-8D13-7C3E-8C772AB71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7094FE-8FFA-D4E5-B718-72A66691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12FC82-4459-FA6C-7376-084DE3B0A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83D9E3-5D99-6C80-8BA5-AA1162749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096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6E244C-9B32-942B-2228-EE8D36789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517290-9D6B-416C-607F-25145FC82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CF6CEB3-88DA-4C97-282A-BD971443B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BB8CBED-57EC-F870-5D55-EE5684518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BCDF218-F936-4E86-B3A3-7AC518BED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C444DD7-4B0B-BD64-82B4-31D9D0F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256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F748B5-8943-55F6-3FD9-F69F36B21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3988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C9B0950-F949-B297-3EDC-A4FAA5B22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8284BE4-3D7D-F44C-B318-7858C6703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8E3FA5E-92DA-95BC-F371-CAC3727F14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7811CBB-1310-8DDF-D0DB-D91A0F3F52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0F7D322-A01F-703A-29BB-5FCF99C07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200D412-33C4-E05E-9D5B-DC516C30F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E54354F-7D69-EE08-9638-55ADB333A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7487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267C2-0A70-0E0E-A6AC-4A289DE35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1EB6F63-2A4C-E329-1665-D4EFD03F5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FBA2837-1BCB-92DB-3F76-7A13F7062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7137CCE-3A3F-A720-6198-F56F5C77E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303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B58A75B-68DD-25B8-C320-92F95BA6E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BB90DB0-AFA9-7365-E8F3-510E31A0A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CCD4EC2-4C82-E9B4-6080-94611704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09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FCEF25-47A9-87AD-24B0-0E124227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9622"/>
            <a:ext cx="3932237" cy="54777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EBD6BA-ADE0-EA24-FC0F-414FFBECD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09622"/>
            <a:ext cx="6172200" cy="43514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4F58CD-AD43-B1D1-0EDB-36A1DDA95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B70960E-B04F-97B4-D808-EF2012F6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A1AE0BC-C375-F89F-C4D0-2B710D4BA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A82B336-A0A7-F1C9-B915-680D9B431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545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3A531D-580C-13F5-0336-DBCB5CED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492370"/>
            <a:ext cx="3932237" cy="56503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72EB106-6B3D-10A6-C7A1-B755A8AC1C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492370"/>
            <a:ext cx="6172200" cy="4368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2A9BFEB-17B8-65DA-FA30-58A60A443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FA8AFA-C040-5E10-A6FA-F99C068FE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A189D22-FD57-E8F2-B628-672E78A67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1B5D084-F633-5965-EAB0-69ECA8719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49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81F4F9B-4F77-6500-929F-F89A69DF3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B71478A-761F-0E55-86F9-D357DD575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75545AA-53FA-F7B0-0F25-B4C5E941ED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0DD965D-5175-E7EF-2385-5A6BEADD46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82BE54-67E5-0F3F-F89A-CAD72BD7B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1CA3A-0D69-8643-A368-041487F8EF4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944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ssonup.com/nl/lesson/vHhfqQZpLiiptmfLH?utm_source=app&amp;utm_campaign=shared-lesson-app&amp;utm_content=1759157952871&amp;utm_medium=shared-lin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9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EFF68930-D8B5-C5B7-7142-BC380C903E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12" b="21849"/>
          <a:stretch/>
        </p:blipFill>
        <p:spPr>
          <a:xfrm>
            <a:off x="0" y="1282"/>
            <a:ext cx="12191980" cy="685671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BEFD194C-B91F-C225-3AA5-2F4AAAB2787F}"/>
              </a:ext>
            </a:extLst>
          </p:cNvPr>
          <p:cNvSpPr txBox="1"/>
          <p:nvPr/>
        </p:nvSpPr>
        <p:spPr>
          <a:xfrm>
            <a:off x="4279201" y="5036443"/>
            <a:ext cx="5575458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nl-NL" sz="4800" b="1">
                <a:solidFill>
                  <a:schemeClr val="bg1"/>
                </a:solidFill>
                <a:ea typeface="Calibri"/>
                <a:cs typeface="Calibri"/>
              </a:rPr>
              <a:t>Ouderavond KED24</a:t>
            </a:r>
          </a:p>
        </p:txBody>
      </p:sp>
    </p:spTree>
    <p:extLst>
      <p:ext uri="{BB962C8B-B14F-4D97-AF65-F5344CB8AC3E}">
        <p14:creationId xmlns:p14="http://schemas.microsoft.com/office/powerpoint/2010/main" val="774775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15753-A8E6-F36E-1649-83D11674C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034737-873A-A8FA-5803-E1045EAD8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2775"/>
            <a:ext cx="113436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err="1">
                <a:ea typeface="Calibri"/>
                <a:cs typeface="Calibri"/>
              </a:rPr>
              <a:t>Amazing</a:t>
            </a:r>
            <a:r>
              <a:rPr lang="nl-NL">
                <a:ea typeface="Calibri"/>
                <a:cs typeface="Calibri"/>
              </a:rPr>
              <a:t> </a:t>
            </a:r>
            <a:r>
              <a:rPr lang="nl-NL" err="1">
                <a:ea typeface="Calibri"/>
                <a:cs typeface="Calibri"/>
              </a:rPr>
              <a:t>Future</a:t>
            </a:r>
            <a:r>
              <a:rPr lang="nl-NL">
                <a:ea typeface="Calibri"/>
                <a:cs typeface="Calibri"/>
              </a:rPr>
              <a:t> Festival (november 2025)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Uitwisseling Duitsland en Spanje (november 2025 en januari 2026)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Stage - 2 dagen (januari 2026)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First Lego League – legowedstrijd (september 2025 t/m februari 2026)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Olympic Moves – sportwedstrijden (februari-maart 2026)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Skills </a:t>
            </a:r>
            <a:r>
              <a:rPr lang="nl-NL" err="1">
                <a:ea typeface="Calibri"/>
                <a:cs typeface="Calibri"/>
              </a:rPr>
              <a:t>the</a:t>
            </a:r>
            <a:r>
              <a:rPr lang="nl-NL">
                <a:ea typeface="Calibri"/>
                <a:cs typeface="Calibri"/>
              </a:rPr>
              <a:t> </a:t>
            </a:r>
            <a:r>
              <a:rPr lang="nl-NL" err="1">
                <a:ea typeface="Calibri"/>
                <a:cs typeface="Calibri"/>
              </a:rPr>
              <a:t>Finals</a:t>
            </a:r>
            <a:r>
              <a:rPr lang="nl-NL">
                <a:ea typeface="Calibri"/>
                <a:cs typeface="Calibri"/>
              </a:rPr>
              <a:t> – Brabanthallen 's </a:t>
            </a:r>
            <a:r>
              <a:rPr lang="nl-NL" err="1">
                <a:ea typeface="Calibri"/>
                <a:cs typeface="Calibri"/>
              </a:rPr>
              <a:t>Hertogenbosch</a:t>
            </a:r>
            <a:r>
              <a:rPr lang="nl-NL">
                <a:ea typeface="Calibri"/>
                <a:cs typeface="Calibri"/>
              </a:rPr>
              <a:t> (maart 2026)</a:t>
            </a:r>
            <a:endParaRPr lang="nl-NL"/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Oorlogsmuseum Overloon (april 2026)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Efteling - afsluiting schooljaar (juli 2026)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993907C-B21E-A54B-9A4A-1184661DB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6234501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Excursies en buitenschoolse activiteiten</a:t>
            </a:r>
            <a:endParaRPr lang="nl-NL">
              <a:solidFill>
                <a:srgbClr val="089962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761518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E38BC9-F06D-E8DE-1CEA-A3D6BD8CD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73EDF8-E84E-A969-223E-C69C2C304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068"/>
            <a:ext cx="10505440" cy="497679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00000"/>
              </a:lnSpc>
              <a:buFont typeface="Calibri" panose="020B0604020202020204" pitchFamily="34" charset="0"/>
              <a:buChar char="-"/>
            </a:pPr>
            <a:r>
              <a:rPr lang="nl-NL" sz="2400">
                <a:ea typeface="Calibri"/>
                <a:cs typeface="Calibri"/>
              </a:rPr>
              <a:t>Coach: 1e aanspreekpunt voor leerling en ouders</a:t>
            </a:r>
            <a:endParaRPr lang="nl-NL"/>
          </a:p>
          <a:p>
            <a:pPr marL="457200" indent="-457200">
              <a:lnSpc>
                <a:spcPct val="100000"/>
              </a:lnSpc>
              <a:buFont typeface="Calibri" panose="020B0604020202020204" pitchFamily="34" charset="0"/>
              <a:buChar char="-"/>
            </a:pPr>
            <a:r>
              <a:rPr lang="nl-NL" sz="2400">
                <a:ea typeface="Calibri"/>
                <a:cs typeface="Calibri"/>
              </a:rPr>
              <a:t>Assistent-leerlingen: Mw. </a:t>
            </a:r>
            <a:r>
              <a:rPr lang="nl-NL" sz="2400" err="1">
                <a:ea typeface="Calibri"/>
                <a:cs typeface="Calibri"/>
              </a:rPr>
              <a:t>Raiza</a:t>
            </a:r>
            <a:r>
              <a:rPr lang="nl-NL" sz="2400">
                <a:ea typeface="Calibri"/>
                <a:cs typeface="Calibri"/>
              </a:rPr>
              <a:t> Kramers</a:t>
            </a:r>
          </a:p>
          <a:p>
            <a:pPr marL="914400" lvl="1" indent="-457200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nl-NL" sz="2000">
                <a:ea typeface="Calibri"/>
                <a:cs typeface="Calibri"/>
              </a:rPr>
              <a:t>Ziekmelding, verlofbriefjes, te laat</a:t>
            </a: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 err="1">
                <a:ea typeface="Calibri"/>
                <a:cs typeface="Calibri"/>
              </a:rPr>
              <a:t>Leerlingcoördinator</a:t>
            </a:r>
            <a:r>
              <a:rPr lang="nl-NL" sz="2400">
                <a:ea typeface="Calibri"/>
                <a:cs typeface="Calibri"/>
              </a:rPr>
              <a:t>: Mw. Sanne Abdul </a:t>
            </a:r>
          </a:p>
          <a:p>
            <a:pPr marL="914400" lvl="1" indent="-457200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nl-NL" sz="2000">
                <a:ea typeface="Calibri"/>
                <a:cs typeface="Calibri"/>
              </a:rPr>
              <a:t>Bijzonder verlof, </a:t>
            </a:r>
            <a:r>
              <a:rPr lang="nl-NL" sz="2000" err="1">
                <a:ea typeface="Calibri"/>
                <a:cs typeface="Calibri"/>
              </a:rPr>
              <a:t>leerlingzaken</a:t>
            </a:r>
            <a:endParaRPr lang="en-US" sz="2000"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>
                <a:ea typeface="Calibri"/>
                <a:cs typeface="Calibri"/>
              </a:rPr>
              <a:t>Verzuimcoördinator: Mw. Wendy Aerts en Dhr. Kjell Willemstein</a:t>
            </a:r>
            <a:endParaRPr lang="en-US" sz="2400">
              <a:ea typeface="Calibri"/>
              <a:cs typeface="Calibri"/>
            </a:endParaRPr>
          </a:p>
          <a:p>
            <a:pPr marL="914400" lvl="1" indent="-457200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nl-NL" sz="2000">
                <a:ea typeface="Calibri"/>
                <a:cs typeface="Calibri"/>
              </a:rPr>
              <a:t>Langdurige ziekte en ongeoorloofd verzuim</a:t>
            </a:r>
            <a:endParaRPr lang="en-US" sz="2000"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>
                <a:ea typeface="Calibri"/>
                <a:cs typeface="Calibri"/>
              </a:rPr>
              <a:t>Ondersteuningscoördinator: Mw.  Laura Michels en mw. Petra Holsheimer </a:t>
            </a:r>
          </a:p>
          <a:p>
            <a:pPr marL="914400" lvl="1" indent="-457200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nl-NL" sz="2000">
                <a:ea typeface="Calibri"/>
                <a:cs typeface="Calibri"/>
              </a:rPr>
              <a:t>Extra pedagogische en didactische ondersteuning</a:t>
            </a:r>
            <a:endParaRPr lang="en-US" sz="2000"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>
                <a:ea typeface="Calibri"/>
                <a:cs typeface="Calibri"/>
              </a:rPr>
              <a:t>Teamleider: Dhr. Job Oomen</a:t>
            </a:r>
            <a:endParaRPr lang="en-US" sz="2400">
              <a:ea typeface="Calibri"/>
              <a:cs typeface="Calibri"/>
            </a:endParaRPr>
          </a:p>
          <a:p>
            <a:pPr marL="914400" lvl="1" indent="-457200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nl-NL" sz="2000">
                <a:ea typeface="Calibri"/>
                <a:cs typeface="Calibri"/>
              </a:rPr>
              <a:t>Leerlingen en onderwijs KED25 en KED24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endParaRPr lang="nl-NL">
              <a:ea typeface="Calibri"/>
              <a:cs typeface="Calibri"/>
            </a:endParaRP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endParaRPr lang="nl-NL">
              <a:ea typeface="Calibri"/>
              <a:cs typeface="Calibri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endParaRPr lang="nl-NL">
              <a:ea typeface="Calibri"/>
              <a:cs typeface="Calibri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13336EB-AC85-18F3-500F-21C52B8D2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5286648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Wie voor wat?</a:t>
            </a:r>
            <a:endParaRPr lang="nl-NL">
              <a:solidFill>
                <a:srgbClr val="089962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967630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E44203-06AB-4EA5-8824-8B596BDD9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3097" y="365125"/>
            <a:ext cx="8220892" cy="1325563"/>
          </a:xfrm>
        </p:spPr>
        <p:txBody>
          <a:bodyPr/>
          <a:lstStyle/>
          <a:p>
            <a:r>
              <a:rPr lang="nl-NL" b="1">
                <a:solidFill>
                  <a:srgbClr val="079863"/>
                </a:solidFill>
              </a:rPr>
              <a:t>Vakkenpakket bovenbouwprogramma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6330694-1478-4CC7-9815-9AA319DE1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101" y="1698784"/>
            <a:ext cx="5157787" cy="406309"/>
          </a:xfrm>
        </p:spPr>
        <p:txBody>
          <a:bodyPr>
            <a:normAutofit lnSpcReduction="10000"/>
          </a:bodyPr>
          <a:lstStyle/>
          <a:p>
            <a:r>
              <a:rPr lang="nl-NL">
                <a:solidFill>
                  <a:srgbClr val="079863"/>
                </a:solidFill>
              </a:rPr>
              <a:t>Vakkenpakket Bovenbouwprogramma</a:t>
            </a:r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47EA2E1C-DD04-4FB5-8466-710BA3A4D165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1060541" y="2105093"/>
          <a:ext cx="4698864" cy="3460877"/>
        </p:xfrm>
        <a:graphic>
          <a:graphicData uri="http://schemas.openxmlformats.org/drawingml/2006/table">
            <a:tbl>
              <a:tblPr firstRow="1" firstCol="1" bandRow="1"/>
              <a:tblGrid>
                <a:gridCol w="2349432">
                  <a:extLst>
                    <a:ext uri="{9D8B030D-6E8A-4147-A177-3AD203B41FA5}">
                      <a16:colId xmlns:a16="http://schemas.microsoft.com/office/drawing/2014/main" val="1671537946"/>
                    </a:ext>
                  </a:extLst>
                </a:gridCol>
                <a:gridCol w="2349432">
                  <a:extLst>
                    <a:ext uri="{9D8B030D-6E8A-4147-A177-3AD203B41FA5}">
                      <a16:colId xmlns:a16="http://schemas.microsoft.com/office/drawing/2014/main" val="2920127302"/>
                    </a:ext>
                  </a:extLst>
                </a:gridCol>
              </a:tblGrid>
              <a:tr h="307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Verplicht</a:t>
                      </a:r>
                      <a:endParaRPr lang="nl-N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Keuzevakken (3)</a:t>
                      </a:r>
                      <a:endParaRPr lang="nl-N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78259"/>
                  </a:ext>
                </a:extLst>
              </a:tr>
              <a:tr h="307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Nederlands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986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Aardrijkskunde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0472235"/>
                  </a:ext>
                </a:extLst>
              </a:tr>
              <a:tr h="307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Engels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986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Geschiedenis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3557493"/>
                  </a:ext>
                </a:extLst>
              </a:tr>
              <a:tr h="307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L.O.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986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Handvaardigheid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482979"/>
                  </a:ext>
                </a:extLst>
              </a:tr>
              <a:tr h="155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C.K.V.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9863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Natuurkunde (Nask1)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341078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Maatschappijleer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9863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981116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Scheikunde (Nask2)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480627"/>
                  </a:ext>
                </a:extLst>
              </a:tr>
              <a:tr h="307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Rekenen*</a:t>
                      </a:r>
                      <a:endParaRPr lang="nl-NL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986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Duits of Spaans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5732470"/>
                  </a:ext>
                </a:extLst>
              </a:tr>
              <a:tr h="307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D&amp;P of MVI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331883"/>
                  </a:ext>
                </a:extLst>
              </a:tr>
              <a:tr h="307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Biologie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374505"/>
                  </a:ext>
                </a:extLst>
              </a:tr>
              <a:tr h="307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Economie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314545"/>
                  </a:ext>
                </a:extLst>
              </a:tr>
              <a:tr h="307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Wiskunde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638" marR="336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8700630"/>
                  </a:ext>
                </a:extLst>
              </a:tr>
            </a:tbl>
          </a:graphicData>
        </a:graphic>
      </p:graphicFrame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E443F64F-101B-414F-9731-FF2DCB82BE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7114" y="1889994"/>
            <a:ext cx="5183188" cy="45085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nl-NL"/>
              <a:t>Groen gearceerd: Verplichte vakken in examenprogramma. </a:t>
            </a:r>
          </a:p>
          <a:p>
            <a:pPr lvl="1"/>
            <a:r>
              <a:rPr lang="nl-NL"/>
              <a:t>CKV wordt in bovenbouwprogramma afgesloten. </a:t>
            </a:r>
          </a:p>
          <a:p>
            <a:pPr marL="457200" lvl="1" indent="0">
              <a:buNone/>
            </a:pPr>
            <a:endParaRPr lang="nl-NL"/>
          </a:p>
          <a:p>
            <a:pPr lvl="0"/>
            <a:r>
              <a:rPr lang="nl-NL"/>
              <a:t>Leerlingen doen in </a:t>
            </a:r>
            <a:r>
              <a:rPr lang="nl-NL" b="1" u="sng"/>
              <a:t>7</a:t>
            </a:r>
            <a:r>
              <a:rPr lang="nl-NL"/>
              <a:t> vakken eindexamen.</a:t>
            </a:r>
          </a:p>
          <a:p>
            <a:pPr lvl="1"/>
            <a:r>
              <a:rPr lang="nl-NL" b="1" u="sng"/>
              <a:t>Nederlands</a:t>
            </a:r>
          </a:p>
          <a:p>
            <a:pPr lvl="1"/>
            <a:r>
              <a:rPr lang="nl-NL" b="1"/>
              <a:t>Engels</a:t>
            </a:r>
          </a:p>
          <a:p>
            <a:pPr lvl="1"/>
            <a:endParaRPr lang="nl-NL"/>
          </a:p>
          <a:p>
            <a:pPr lvl="1"/>
            <a:r>
              <a:rPr lang="nl-NL" err="1"/>
              <a:t>Profielvak</a:t>
            </a:r>
            <a:endParaRPr lang="nl-NL"/>
          </a:p>
          <a:p>
            <a:pPr lvl="1"/>
            <a:r>
              <a:rPr lang="nl-NL" err="1"/>
              <a:t>Profielvak</a:t>
            </a:r>
            <a:endParaRPr lang="nl-NL"/>
          </a:p>
          <a:p>
            <a:pPr lvl="1"/>
            <a:endParaRPr lang="nl-NL"/>
          </a:p>
          <a:p>
            <a:pPr lvl="1"/>
            <a:r>
              <a:rPr lang="nl-NL"/>
              <a:t>Keuzevak</a:t>
            </a:r>
          </a:p>
          <a:p>
            <a:pPr lvl="1"/>
            <a:r>
              <a:rPr lang="nl-NL"/>
              <a:t>Keuzevak</a:t>
            </a:r>
          </a:p>
          <a:p>
            <a:pPr lvl="1"/>
            <a:r>
              <a:rPr lang="nl-NL"/>
              <a:t>Keuzevak</a:t>
            </a:r>
          </a:p>
          <a:p>
            <a:pPr marL="0" lvl="0" indent="0">
              <a:buNone/>
            </a:pPr>
            <a:endParaRPr lang="nl-NL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B7907AA-FBF1-4EEF-BDD6-733109B8B535}"/>
              </a:ext>
            </a:extLst>
          </p:cNvPr>
          <p:cNvSpPr txBox="1"/>
          <p:nvPr/>
        </p:nvSpPr>
        <p:spPr>
          <a:xfrm>
            <a:off x="1060541" y="5736168"/>
            <a:ext cx="4702335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600" i="1"/>
              <a:t>*Rekentoets wordt wel afgenomen maar telt niet mee voor het eindexamen. Leerlingen die in het examenprogramma niet voor het vak wiskunde kiezen zullen rekenen krijgen.</a:t>
            </a:r>
            <a:endParaRPr lang="nl-NL" sz="1600"/>
          </a:p>
        </p:txBody>
      </p:sp>
    </p:spTree>
    <p:extLst>
      <p:ext uri="{BB962C8B-B14F-4D97-AF65-F5344CB8AC3E}">
        <p14:creationId xmlns:p14="http://schemas.microsoft.com/office/powerpoint/2010/main" val="1447122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C9306C-7D17-431D-BFA7-78D58DA86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9884" y="309925"/>
            <a:ext cx="7922623" cy="839607"/>
          </a:xfrm>
        </p:spPr>
        <p:txBody>
          <a:bodyPr/>
          <a:lstStyle/>
          <a:p>
            <a:pPr algn="ctr"/>
            <a:r>
              <a:rPr lang="nl-NL" b="1">
                <a:solidFill>
                  <a:srgbClr val="079863"/>
                </a:solidFill>
              </a:rPr>
              <a:t>Profielen examenprogramma</a:t>
            </a:r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6AD4EFF5-7E5B-4132-99A6-EF470299798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2921" y="1370253"/>
          <a:ext cx="10859586" cy="53386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67128">
                  <a:extLst>
                    <a:ext uri="{9D8B030D-6E8A-4147-A177-3AD203B41FA5}">
                      <a16:colId xmlns:a16="http://schemas.microsoft.com/office/drawing/2014/main" val="764582440"/>
                    </a:ext>
                  </a:extLst>
                </a:gridCol>
                <a:gridCol w="2089650">
                  <a:extLst>
                    <a:ext uri="{9D8B030D-6E8A-4147-A177-3AD203B41FA5}">
                      <a16:colId xmlns:a16="http://schemas.microsoft.com/office/drawing/2014/main" val="2750201258"/>
                    </a:ext>
                  </a:extLst>
                </a:gridCol>
                <a:gridCol w="2168628">
                  <a:extLst>
                    <a:ext uri="{9D8B030D-6E8A-4147-A177-3AD203B41FA5}">
                      <a16:colId xmlns:a16="http://schemas.microsoft.com/office/drawing/2014/main" val="4221378455"/>
                    </a:ext>
                  </a:extLst>
                </a:gridCol>
                <a:gridCol w="2217090">
                  <a:extLst>
                    <a:ext uri="{9D8B030D-6E8A-4147-A177-3AD203B41FA5}">
                      <a16:colId xmlns:a16="http://schemas.microsoft.com/office/drawing/2014/main" val="3226579852"/>
                    </a:ext>
                  </a:extLst>
                </a:gridCol>
                <a:gridCol w="2217090">
                  <a:extLst>
                    <a:ext uri="{9D8B030D-6E8A-4147-A177-3AD203B41FA5}">
                      <a16:colId xmlns:a16="http://schemas.microsoft.com/office/drawing/2014/main" val="2278500424"/>
                    </a:ext>
                  </a:extLst>
                </a:gridCol>
              </a:tblGrid>
              <a:tr h="597996">
                <a:tc>
                  <a:txBody>
                    <a:bodyPr/>
                    <a:lstStyle/>
                    <a:p>
                      <a:endParaRPr lang="nl-NL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7986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>
                          <a:solidFill>
                            <a:schemeClr val="bg1"/>
                          </a:solidFill>
                        </a:rPr>
                        <a:t>Economie</a:t>
                      </a:r>
                    </a:p>
                  </a:txBody>
                  <a:tcPr>
                    <a:solidFill>
                      <a:srgbClr val="07986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>
                          <a:solidFill>
                            <a:schemeClr val="bg1"/>
                          </a:solidFill>
                        </a:rPr>
                        <a:t>Groen</a:t>
                      </a:r>
                    </a:p>
                  </a:txBody>
                  <a:tcPr>
                    <a:solidFill>
                      <a:srgbClr val="07986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>
                          <a:solidFill>
                            <a:schemeClr val="bg1"/>
                          </a:solidFill>
                        </a:rPr>
                        <a:t>Techniek</a:t>
                      </a:r>
                    </a:p>
                  </a:txBody>
                  <a:tcPr>
                    <a:solidFill>
                      <a:srgbClr val="07986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>
                          <a:solidFill>
                            <a:schemeClr val="bg1"/>
                          </a:solidFill>
                        </a:rPr>
                        <a:t>Zorg &amp; Welzijn</a:t>
                      </a:r>
                    </a:p>
                  </a:txBody>
                  <a:tcPr>
                    <a:solidFill>
                      <a:srgbClr val="0798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030768"/>
                  </a:ext>
                </a:extLst>
              </a:tr>
              <a:tr h="1879416">
                <a:tc>
                  <a:txBody>
                    <a:bodyPr/>
                    <a:lstStyle/>
                    <a:p>
                      <a:r>
                        <a:rPr lang="nl-NL" b="1"/>
                        <a:t>Gemeenschappelijke vakken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Nederlands</a:t>
                      </a:r>
                    </a:p>
                    <a:p>
                      <a:r>
                        <a:rPr lang="nl-NL" b="1"/>
                        <a:t>Engels</a:t>
                      </a:r>
                    </a:p>
                    <a:p>
                      <a:r>
                        <a:rPr lang="nl-NL"/>
                        <a:t>C.K.V.</a:t>
                      </a:r>
                    </a:p>
                    <a:p>
                      <a:r>
                        <a:rPr lang="nl-NL"/>
                        <a:t>Maatschappijleer</a:t>
                      </a:r>
                    </a:p>
                    <a:p>
                      <a:r>
                        <a:rPr lang="nl-NL"/>
                        <a:t>L.O.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Nederlands</a:t>
                      </a:r>
                    </a:p>
                    <a:p>
                      <a:r>
                        <a:rPr lang="nl-NL" b="1"/>
                        <a:t>Engels</a:t>
                      </a:r>
                    </a:p>
                    <a:p>
                      <a:r>
                        <a:rPr lang="nl-NL"/>
                        <a:t>C.K.V.</a:t>
                      </a:r>
                    </a:p>
                    <a:p>
                      <a:r>
                        <a:rPr lang="nl-NL"/>
                        <a:t>Maatschappijleer</a:t>
                      </a:r>
                    </a:p>
                    <a:p>
                      <a:r>
                        <a:rPr lang="nl-NL"/>
                        <a:t>L.O.</a:t>
                      </a:r>
                    </a:p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Nederlands</a:t>
                      </a:r>
                    </a:p>
                    <a:p>
                      <a:r>
                        <a:rPr lang="nl-NL" b="1"/>
                        <a:t>Engels</a:t>
                      </a:r>
                    </a:p>
                    <a:p>
                      <a:r>
                        <a:rPr lang="nl-NL"/>
                        <a:t>C.K.V.</a:t>
                      </a:r>
                    </a:p>
                    <a:p>
                      <a:r>
                        <a:rPr lang="nl-NL"/>
                        <a:t>Maatschappijleer</a:t>
                      </a:r>
                    </a:p>
                    <a:p>
                      <a:r>
                        <a:rPr lang="nl-NL"/>
                        <a:t>L.O.</a:t>
                      </a:r>
                    </a:p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Nederlands</a:t>
                      </a:r>
                    </a:p>
                    <a:p>
                      <a:r>
                        <a:rPr lang="nl-NL" b="1"/>
                        <a:t>Engels</a:t>
                      </a:r>
                    </a:p>
                    <a:p>
                      <a:r>
                        <a:rPr lang="nl-NL"/>
                        <a:t>C.K.V.</a:t>
                      </a:r>
                    </a:p>
                    <a:p>
                      <a:r>
                        <a:rPr lang="nl-NL"/>
                        <a:t>Maatschappijleer</a:t>
                      </a:r>
                    </a:p>
                    <a:p>
                      <a:r>
                        <a:rPr lang="nl-NL"/>
                        <a:t>L.O.</a:t>
                      </a:r>
                    </a:p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268882"/>
                  </a:ext>
                </a:extLst>
              </a:tr>
              <a:tr h="597996">
                <a:tc>
                  <a:txBody>
                    <a:bodyPr/>
                    <a:lstStyle/>
                    <a:p>
                      <a:r>
                        <a:rPr lang="nl-NL" b="1"/>
                        <a:t>Profielvakken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Economie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Wiskunde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Natuurkunde</a:t>
                      </a:r>
                    </a:p>
                    <a:p>
                      <a:r>
                        <a:rPr lang="nl-NL" b="1"/>
                        <a:t>Wiskunde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Biologie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054370"/>
                  </a:ext>
                </a:extLst>
              </a:tr>
              <a:tr h="1623132">
                <a:tc>
                  <a:txBody>
                    <a:bodyPr/>
                    <a:lstStyle/>
                    <a:p>
                      <a:endParaRPr lang="nl-NL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1 vak verplicht:</a:t>
                      </a:r>
                    </a:p>
                    <a:p>
                      <a:r>
                        <a:rPr lang="nl-NL"/>
                        <a:t>Wiskunde</a:t>
                      </a:r>
                    </a:p>
                    <a:p>
                      <a:r>
                        <a:rPr lang="nl-NL"/>
                        <a:t>Duits / Spaans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1 vak verplicht:</a:t>
                      </a:r>
                    </a:p>
                    <a:p>
                      <a:r>
                        <a:rPr lang="nl-NL"/>
                        <a:t>Biologie</a:t>
                      </a:r>
                    </a:p>
                    <a:p>
                      <a:r>
                        <a:rPr lang="nl-NL"/>
                        <a:t>Natuurkunde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1 vak verplicht:</a:t>
                      </a:r>
                    </a:p>
                    <a:p>
                      <a:r>
                        <a:rPr lang="nl-NL"/>
                        <a:t>Aardrijkskunde</a:t>
                      </a:r>
                    </a:p>
                    <a:p>
                      <a:r>
                        <a:rPr lang="nl-NL"/>
                        <a:t>Geschiedenis</a:t>
                      </a:r>
                    </a:p>
                    <a:p>
                      <a:r>
                        <a:rPr lang="nl-NL"/>
                        <a:t>Wiskunde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93708"/>
                  </a:ext>
                </a:extLst>
              </a:tr>
              <a:tr h="597996">
                <a:tc>
                  <a:txBody>
                    <a:bodyPr/>
                    <a:lstStyle/>
                    <a:p>
                      <a:r>
                        <a:rPr lang="nl-NL" b="1"/>
                        <a:t>Aantal keuzevakken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674294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t 2">
                <a:extLst>
                  <a:ext uri="{FF2B5EF4-FFF2-40B4-BE49-F238E27FC236}">
                    <a16:creationId xmlns:a16="http://schemas.microsoft.com/office/drawing/2014/main" id="{784F8059-3EE2-1426-90D3-013678963473}"/>
                  </a:ext>
                </a:extLst>
              </p14:cNvPr>
              <p14:cNvContentPartPr/>
              <p14:nvPr/>
            </p14:nvContentPartPr>
            <p14:xfrm>
              <a:off x="5370040" y="4021095"/>
              <a:ext cx="16180" cy="18468"/>
            </p14:xfrm>
          </p:contentPart>
        </mc:Choice>
        <mc:Fallback>
          <p:pic>
            <p:nvPicPr>
              <p:cNvPr id="3" name="Inkt 2">
                <a:extLst>
                  <a:ext uri="{FF2B5EF4-FFF2-40B4-BE49-F238E27FC236}">
                    <a16:creationId xmlns:a16="http://schemas.microsoft.com/office/drawing/2014/main" id="{784F8059-3EE2-1426-90D3-01367896347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52453" y="4003337"/>
                <a:ext cx="51002" cy="5362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2341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F7186-2E05-A56E-7D9D-2F31CD5AE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AC7A78-3398-4C67-F8B0-66FE26268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7632"/>
            <a:ext cx="10916406" cy="445933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nl-NL"/>
              <a:t>Aan het einde van deze avond: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heb ik kunnen delen hoe de 1e weken zijn verlopen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heb ik inzicht in hoe de 1e weken bij de klasgenoten zijn verlopen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kan ik de verschillende onderdelen van KED noemen en toelichten</a:t>
            </a:r>
            <a:endParaRPr lang="nl-NL"/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kan ik de verschillende gesprekken benoemen die worden gevoerd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kan ik uitleggen hoe de </a:t>
            </a:r>
            <a:r>
              <a:rPr lang="nl-NL" err="1">
                <a:ea typeface="Calibri" panose="020F0502020204030204"/>
                <a:cs typeface="Calibri" panose="020F0502020204030204"/>
              </a:rPr>
              <a:t>leerlingbesprekingen</a:t>
            </a:r>
            <a:r>
              <a:rPr lang="nl-NL">
                <a:ea typeface="Calibri" panose="020F0502020204030204"/>
                <a:cs typeface="Calibri" panose="020F0502020204030204"/>
              </a:rPr>
              <a:t> gevoerd worden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weet ik welke verschillende buitenschoolse activiteiten er dit schooljaar zijn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weet ik voor welke zaken ik welke persoon binnen de school kan raadplegen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A306082-7E76-3230-5FCE-0EE708157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Doelen ouderavond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928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F7880-D2E7-DD5F-ED0E-A74961923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77685E9-21F6-70B0-1905-97EB725F9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>
                <a:ea typeface="+mn-lt"/>
                <a:cs typeface="+mn-lt"/>
                <a:hlinkClick r:id="rId3"/>
              </a:rPr>
              <a:t>https://www.lessonup.com/nl/lesson/vHhfqQZpLiiptmfLH?utm_source=app&amp;utm_campaign=shared-lesson-app&amp;utm_content=1759157952871&amp;utm_medium=shared-link</a:t>
            </a:r>
            <a:endParaRPr lang="nl-NL">
              <a:ea typeface="+mn-lt"/>
              <a:cs typeface="+mn-lt"/>
            </a:endParaRPr>
          </a:p>
          <a:p>
            <a:pPr marL="0" indent="0">
              <a:buNone/>
            </a:pPr>
            <a:endParaRPr lang="nl-NL">
              <a:ea typeface="Calibri"/>
              <a:cs typeface="Calibri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D8C286F0-8B3E-5CBB-C17B-4B20D3CC3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De 1e weken</a:t>
            </a:r>
          </a:p>
        </p:txBody>
      </p:sp>
    </p:spTree>
    <p:extLst>
      <p:ext uri="{BB962C8B-B14F-4D97-AF65-F5344CB8AC3E}">
        <p14:creationId xmlns:p14="http://schemas.microsoft.com/office/powerpoint/2010/main" val="1780812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D382FB-A2E7-16C2-BE7F-E571B0B40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/>
              <a:t>Vaste onderdelen KED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err="1">
                <a:ea typeface="Calibri" panose="020F0502020204030204"/>
                <a:cs typeface="Calibri" panose="020F0502020204030204"/>
              </a:rPr>
              <a:t>Dagstart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Leeractiviteit (lezing, </a:t>
            </a:r>
            <a:r>
              <a:rPr lang="nl-NL" err="1">
                <a:ea typeface="Calibri" panose="020F0502020204030204"/>
                <a:cs typeface="Calibri" panose="020F0502020204030204"/>
              </a:rPr>
              <a:t>labsessie</a:t>
            </a:r>
            <a:r>
              <a:rPr lang="nl-NL">
                <a:ea typeface="Calibri" panose="020F0502020204030204"/>
                <a:cs typeface="Calibri" panose="020F0502020204030204"/>
              </a:rPr>
              <a:t>, communicatiesessie, seminar)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Workshop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 panose="020F0502020204030204"/>
                <a:cs typeface="Calibri" panose="020F0502020204030204"/>
              </a:rPr>
              <a:t>Coaching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613E95B-2118-DCA8-97F8-E627D1666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 err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Kunskapsskolan</a:t>
            </a:r>
            <a:r>
              <a:rPr lang="nl-NL" sz="4500" b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-onderwijs (KED)</a:t>
            </a:r>
          </a:p>
        </p:txBody>
      </p:sp>
    </p:spTree>
    <p:extLst>
      <p:ext uri="{BB962C8B-B14F-4D97-AF65-F5344CB8AC3E}">
        <p14:creationId xmlns:p14="http://schemas.microsoft.com/office/powerpoint/2010/main" val="301687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AF119-4E6D-84DC-BD1B-F3ED24E74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F3D8A9-0624-397E-7212-DA90D1E07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411" y="145800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/>
              <a:t>Workshop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Leerling heeft regie over wat te doen/leren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Docent begeleidt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Zelf in plannen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7D6F2A3-BFCA-5B3D-5600-2A6F211DF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 err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Kunskapsskolan</a:t>
            </a:r>
            <a:r>
              <a:rPr lang="nl-NL" sz="4500" b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-onderwijs (KED)</a:t>
            </a:r>
          </a:p>
        </p:txBody>
      </p:sp>
      <p:grpSp>
        <p:nvGrpSpPr>
          <p:cNvPr id="6" name="Groep 5">
            <a:extLst>
              <a:ext uri="{FF2B5EF4-FFF2-40B4-BE49-F238E27FC236}">
                <a16:creationId xmlns:a16="http://schemas.microsoft.com/office/drawing/2014/main" id="{71213491-4204-613B-5F0E-29676F7703FA}"/>
              </a:ext>
            </a:extLst>
          </p:cNvPr>
          <p:cNvGrpSpPr/>
          <p:nvPr/>
        </p:nvGrpSpPr>
        <p:grpSpPr>
          <a:xfrm>
            <a:off x="3927469" y="2354165"/>
            <a:ext cx="8068277" cy="4810919"/>
            <a:chOff x="2006370" y="1817545"/>
            <a:chExt cx="9989376" cy="5326074"/>
          </a:xfrm>
        </p:grpSpPr>
        <p:pic>
          <p:nvPicPr>
            <p:cNvPr id="4" name="Afbeelding 3" descr="Afbeelding met tekst, nummer, Parallel, diagram&#10;&#10;Door AI gegenereerde inhoud is mogelijk onjuist.">
              <a:extLst>
                <a:ext uri="{FF2B5EF4-FFF2-40B4-BE49-F238E27FC236}">
                  <a16:creationId xmlns:a16="http://schemas.microsoft.com/office/drawing/2014/main" id="{C3C6FC37-0D2B-4D98-0BDA-660C1587E5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-88" t="-3023" r="92429" b="-12326"/>
            <a:stretch>
              <a:fillRect/>
            </a:stretch>
          </p:blipFill>
          <p:spPr>
            <a:xfrm>
              <a:off x="2006370" y="1817545"/>
              <a:ext cx="933741" cy="5326074"/>
            </a:xfrm>
            <a:prstGeom prst="rect">
              <a:avLst/>
            </a:prstGeom>
          </p:spPr>
        </p:pic>
        <p:pic>
          <p:nvPicPr>
            <p:cNvPr id="2" name="Afbeelding 1" descr="Afbeelding met tekst, nummer, Parallel, diagram&#10;&#10;Door AI gegenereerde inhoud is mogelijk onjuist.">
              <a:extLst>
                <a:ext uri="{FF2B5EF4-FFF2-40B4-BE49-F238E27FC236}">
                  <a16:creationId xmlns:a16="http://schemas.microsoft.com/office/drawing/2014/main" id="{D85D524A-DEB4-67EE-4027-8385D2E327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16400" r="8390" b="201"/>
            <a:stretch>
              <a:fillRect/>
            </a:stretch>
          </p:blipFill>
          <p:spPr>
            <a:xfrm>
              <a:off x="2826154" y="1958083"/>
              <a:ext cx="9169592" cy="4608106"/>
            </a:xfrm>
            <a:prstGeom prst="rect">
              <a:avLst/>
            </a:prstGeom>
          </p:spPr>
        </p:pic>
      </p:grpSp>
      <p:sp>
        <p:nvSpPr>
          <p:cNvPr id="7" name="Ovaal 6">
            <a:extLst>
              <a:ext uri="{FF2B5EF4-FFF2-40B4-BE49-F238E27FC236}">
                <a16:creationId xmlns:a16="http://schemas.microsoft.com/office/drawing/2014/main" id="{EB033F4C-C950-CB6F-3FDD-497B9F98763D}"/>
              </a:ext>
            </a:extLst>
          </p:cNvPr>
          <p:cNvSpPr/>
          <p:nvPr/>
        </p:nvSpPr>
        <p:spPr>
          <a:xfrm>
            <a:off x="8089919" y="3339982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F5350C3C-63C3-EB2E-B4BF-4E391471AB66}"/>
              </a:ext>
            </a:extLst>
          </p:cNvPr>
          <p:cNvSpPr/>
          <p:nvPr/>
        </p:nvSpPr>
        <p:spPr>
          <a:xfrm>
            <a:off x="6469327" y="4123447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2EA9CFFD-5AC9-7223-A287-D6B453E4FE39}"/>
              </a:ext>
            </a:extLst>
          </p:cNvPr>
          <p:cNvSpPr/>
          <p:nvPr/>
        </p:nvSpPr>
        <p:spPr>
          <a:xfrm>
            <a:off x="8089919" y="4123447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6B5A2D22-2683-D10F-5E18-24B10A5F63B9}"/>
              </a:ext>
            </a:extLst>
          </p:cNvPr>
          <p:cNvSpPr/>
          <p:nvPr/>
        </p:nvSpPr>
        <p:spPr>
          <a:xfrm>
            <a:off x="10000285" y="4123446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AE2017C6-37EB-A80B-A9D4-189EE18252A6}"/>
              </a:ext>
            </a:extLst>
          </p:cNvPr>
          <p:cNvSpPr/>
          <p:nvPr/>
        </p:nvSpPr>
        <p:spPr>
          <a:xfrm>
            <a:off x="6458595" y="4906911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B8022C95-67FD-6805-EFB3-64AA954B6301}"/>
              </a:ext>
            </a:extLst>
          </p:cNvPr>
          <p:cNvSpPr/>
          <p:nvPr/>
        </p:nvSpPr>
        <p:spPr>
          <a:xfrm>
            <a:off x="10000285" y="4906911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B753A911-E70F-40AD-EDA6-645B265E0CD3}"/>
              </a:ext>
            </a:extLst>
          </p:cNvPr>
          <p:cNvSpPr/>
          <p:nvPr/>
        </p:nvSpPr>
        <p:spPr>
          <a:xfrm>
            <a:off x="6458594" y="5690376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>
            <a:extLst>
              <a:ext uri="{FF2B5EF4-FFF2-40B4-BE49-F238E27FC236}">
                <a16:creationId xmlns:a16="http://schemas.microsoft.com/office/drawing/2014/main" id="{667C5E60-706F-6921-2190-5D22B7F4AE54}"/>
              </a:ext>
            </a:extLst>
          </p:cNvPr>
          <p:cNvSpPr/>
          <p:nvPr/>
        </p:nvSpPr>
        <p:spPr>
          <a:xfrm>
            <a:off x="6458594" y="6463108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>
            <a:extLst>
              <a:ext uri="{FF2B5EF4-FFF2-40B4-BE49-F238E27FC236}">
                <a16:creationId xmlns:a16="http://schemas.microsoft.com/office/drawing/2014/main" id="{232A2593-5491-1C88-3A26-AF88482364D2}"/>
              </a:ext>
            </a:extLst>
          </p:cNvPr>
          <p:cNvSpPr/>
          <p:nvPr/>
        </p:nvSpPr>
        <p:spPr>
          <a:xfrm>
            <a:off x="7553298" y="6463108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>
            <a:extLst>
              <a:ext uri="{FF2B5EF4-FFF2-40B4-BE49-F238E27FC236}">
                <a16:creationId xmlns:a16="http://schemas.microsoft.com/office/drawing/2014/main" id="{88259CBF-F081-AE22-6AEC-02FADB6F3290}"/>
              </a:ext>
            </a:extLst>
          </p:cNvPr>
          <p:cNvSpPr/>
          <p:nvPr/>
        </p:nvSpPr>
        <p:spPr>
          <a:xfrm>
            <a:off x="8089918" y="6463109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>
            <a:extLst>
              <a:ext uri="{FF2B5EF4-FFF2-40B4-BE49-F238E27FC236}">
                <a16:creationId xmlns:a16="http://schemas.microsoft.com/office/drawing/2014/main" id="{B4DAF305-8324-881A-DA7A-2591F47A8720}"/>
              </a:ext>
            </a:extLst>
          </p:cNvPr>
          <p:cNvSpPr/>
          <p:nvPr/>
        </p:nvSpPr>
        <p:spPr>
          <a:xfrm>
            <a:off x="10000285" y="6463109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275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45D8F-6BF9-AFD3-DC7B-639AF1C66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74895A-8117-B8ED-7CEF-3AE560BFA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3x per jaar LOC-gesprekken (Leerling-Ouder-Coach)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>
                <a:ea typeface="Calibri"/>
                <a:cs typeface="Calibri"/>
              </a:rPr>
              <a:t>Lange-termijn-doelen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>
                <a:ea typeface="Calibri"/>
                <a:cs typeface="Calibri"/>
              </a:rPr>
              <a:t>Bespreken voortgang en conclusie </a:t>
            </a:r>
            <a:r>
              <a:rPr lang="nl-NL" err="1">
                <a:ea typeface="Calibri"/>
                <a:cs typeface="Calibri"/>
              </a:rPr>
              <a:t>leerlingbesprekingen</a:t>
            </a:r>
            <a:endParaRPr lang="nl-NL">
              <a:ea typeface="Calibri"/>
              <a:cs typeface="Calibri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endParaRPr lang="nl-NL">
              <a:ea typeface="Calibri"/>
              <a:cs typeface="Calibri"/>
            </a:endParaRP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Wekelijks coachgesprek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>
                <a:ea typeface="Calibri"/>
                <a:cs typeface="Calibri"/>
              </a:rPr>
              <a:t>Algeheel welzijn (school, stamgroep, thuis)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>
                <a:ea typeface="Calibri"/>
                <a:cs typeface="Calibri"/>
              </a:rPr>
              <a:t>Korte-termijn-doelen</a:t>
            </a:r>
            <a:endParaRPr lang="nl-NL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>
                <a:ea typeface="Calibri"/>
                <a:cs typeface="Calibri"/>
              </a:rPr>
              <a:t>Planning 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>
                <a:ea typeface="Calibri"/>
                <a:cs typeface="Calibri"/>
              </a:rPr>
              <a:t>Voorbereiding en feedback van afsluitingen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42C1A011-20FD-B9D6-FE4C-2859536A3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6169453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LOC- en coachgesprekken</a:t>
            </a:r>
          </a:p>
        </p:txBody>
      </p:sp>
    </p:spTree>
    <p:extLst>
      <p:ext uri="{BB962C8B-B14F-4D97-AF65-F5344CB8AC3E}">
        <p14:creationId xmlns:p14="http://schemas.microsoft.com/office/powerpoint/2010/main" val="792158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56CCA-0E92-4452-9D8E-7814DF3C3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7CF8ED-1AE4-70CD-5DE2-1E47892B8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nl-NL">
                <a:ea typeface="Calibri"/>
                <a:cs typeface="Calibri"/>
              </a:rPr>
              <a:t>December 2025, april 2026, juli 2026 (determinatie)</a:t>
            </a:r>
          </a:p>
          <a:p>
            <a:pPr marL="457200" indent="-457200"/>
            <a:r>
              <a:rPr lang="nl-NL">
                <a:ea typeface="Calibri"/>
                <a:cs typeface="Calibri"/>
              </a:rPr>
              <a:t>Elke leerling wordt besproken</a:t>
            </a:r>
          </a:p>
          <a:p>
            <a:pPr marL="457200" indent="-457200"/>
            <a:r>
              <a:rPr lang="nl-NL">
                <a:ea typeface="Calibri"/>
                <a:cs typeface="Calibri"/>
              </a:rPr>
              <a:t>Vakdocenten bespreken executieve functies en gemaakte afsluitingen</a:t>
            </a:r>
          </a:p>
          <a:p>
            <a:pPr marL="457200" indent="-457200"/>
            <a:r>
              <a:rPr lang="nl-NL">
                <a:ea typeface="Calibri"/>
                <a:cs typeface="Calibri"/>
              </a:rPr>
              <a:t>Einde schooljaar per vak een </a:t>
            </a:r>
            <a:r>
              <a:rPr lang="nl-NL" err="1">
                <a:ea typeface="Calibri"/>
                <a:cs typeface="Calibri"/>
              </a:rPr>
              <a:t>vakadvies</a:t>
            </a:r>
            <a:r>
              <a:rPr lang="nl-NL">
                <a:ea typeface="Calibri"/>
                <a:cs typeface="Calibri"/>
              </a:rPr>
              <a:t> (negatief, twijfel, positief)</a:t>
            </a:r>
          </a:p>
          <a:p>
            <a:pPr marL="0" indent="0">
              <a:buNone/>
            </a:pPr>
            <a:endParaRPr lang="nl-NL">
              <a:ea typeface="Calibri"/>
              <a:cs typeface="Calibri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BF4A7E2-BDB9-2238-AB23-1E9A229D3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5807038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err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Leerlingbesprekingen</a:t>
            </a:r>
            <a:endParaRPr lang="nl-NL" sz="4500" b="1">
              <a:solidFill>
                <a:srgbClr val="089962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4988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D9D96-D9E6-DBD3-B61B-68CD0989E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>
            <a:extLst>
              <a:ext uri="{FF2B5EF4-FFF2-40B4-BE49-F238E27FC236}">
                <a16:creationId xmlns:a16="http://schemas.microsoft.com/office/drawing/2014/main" id="{B0293298-1F1D-A268-6CEB-E2020153A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5807038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Executieve functies</a:t>
            </a:r>
          </a:p>
        </p:txBody>
      </p:sp>
      <p:pic>
        <p:nvPicPr>
          <p:cNvPr id="5" name="Afbeelding 4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7386984A-F7AA-CE26-226D-11B84A0391E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755" r="1608" b="13669"/>
          <a:stretch>
            <a:fillRect/>
          </a:stretch>
        </p:blipFill>
        <p:spPr>
          <a:xfrm>
            <a:off x="190697" y="1296394"/>
            <a:ext cx="3590198" cy="1313338"/>
          </a:xfrm>
          <a:prstGeom prst="rect">
            <a:avLst/>
          </a:prstGeom>
        </p:spPr>
      </p:pic>
      <p:pic>
        <p:nvPicPr>
          <p:cNvPr id="6" name="Afbeelding 5" descr="Afbeelding met tekst, Lettertype, schermopname, ontwerp&#10;&#10;Door AI gegenereerde inhoud is mogelijk onjuist.">
            <a:extLst>
              <a:ext uri="{FF2B5EF4-FFF2-40B4-BE49-F238E27FC236}">
                <a16:creationId xmlns:a16="http://schemas.microsoft.com/office/drawing/2014/main" id="{ABF26136-15D0-E80C-4C79-9B594615A7D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4831"/>
          <a:stretch>
            <a:fillRect/>
          </a:stretch>
        </p:blipFill>
        <p:spPr>
          <a:xfrm>
            <a:off x="215733" y="2605937"/>
            <a:ext cx="3575539" cy="1432517"/>
          </a:xfrm>
          <a:prstGeom prst="rect">
            <a:avLst/>
          </a:prstGeom>
        </p:spPr>
      </p:pic>
      <p:pic>
        <p:nvPicPr>
          <p:cNvPr id="7" name="Afbeelding 6" descr="Afbeelding met tekst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1C706392-BB94-7A17-5B3E-54E7F3D5CF1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295" r="2053" b="7463"/>
          <a:stretch>
            <a:fillRect/>
          </a:stretch>
        </p:blipFill>
        <p:spPr>
          <a:xfrm>
            <a:off x="7925228" y="5174567"/>
            <a:ext cx="4052458" cy="1314732"/>
          </a:xfrm>
          <a:prstGeom prst="rect">
            <a:avLst/>
          </a:prstGeom>
          <a:ln>
            <a:noFill/>
          </a:ln>
        </p:spPr>
      </p:pic>
      <p:pic>
        <p:nvPicPr>
          <p:cNvPr id="9" name="Afbeelding 8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51523368-E530-988C-A1A8-E5626FCA2BC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-196" r="206" b="6288"/>
          <a:stretch>
            <a:fillRect/>
          </a:stretch>
        </p:blipFill>
        <p:spPr>
          <a:xfrm>
            <a:off x="8570673" y="2600313"/>
            <a:ext cx="3420684" cy="1309263"/>
          </a:xfrm>
          <a:prstGeom prst="rect">
            <a:avLst/>
          </a:prstGeom>
        </p:spPr>
      </p:pic>
      <p:pic>
        <p:nvPicPr>
          <p:cNvPr id="10" name="Afbeelding 9" descr="Afbeelding met tekst, Lettertype, schermopname, visitekaartje&#10;&#10;Door AI gegenereerde inhoud is mogelijk onjuist.">
            <a:extLst>
              <a:ext uri="{FF2B5EF4-FFF2-40B4-BE49-F238E27FC236}">
                <a16:creationId xmlns:a16="http://schemas.microsoft.com/office/drawing/2014/main" id="{AFAEFE9F-E1BF-D31C-48DA-E7BF0A149EF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-1762" t="8696" r="441" b="13043"/>
          <a:stretch>
            <a:fillRect/>
          </a:stretch>
        </p:blipFill>
        <p:spPr>
          <a:xfrm>
            <a:off x="215733" y="3988113"/>
            <a:ext cx="3731903" cy="1311247"/>
          </a:xfrm>
          <a:prstGeom prst="rect">
            <a:avLst/>
          </a:prstGeom>
        </p:spPr>
      </p:pic>
      <p:pic>
        <p:nvPicPr>
          <p:cNvPr id="11" name="Afbeelding 10" descr="Afbeelding met tekst, Lettertype, schermopname&#10;&#10;Door AI gegenereerde inhoud is mogelijk onjuist.">
            <a:extLst>
              <a:ext uri="{FF2B5EF4-FFF2-40B4-BE49-F238E27FC236}">
                <a16:creationId xmlns:a16="http://schemas.microsoft.com/office/drawing/2014/main" id="{B94DBF38-7A4C-0BBC-8264-7D0964294D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00011" y="1441066"/>
            <a:ext cx="3793149" cy="1602399"/>
          </a:xfrm>
          <a:prstGeom prst="rect">
            <a:avLst/>
          </a:prstGeom>
          <a:ln>
            <a:noFill/>
          </a:ln>
        </p:spPr>
      </p:pic>
      <p:pic>
        <p:nvPicPr>
          <p:cNvPr id="12" name="Afbeelding 11" descr="Afbeelding met tekst, schermopname&#10;&#10;Door AI gegenereerde inhoud is mogelijk onjuist.">
            <a:extLst>
              <a:ext uri="{FF2B5EF4-FFF2-40B4-BE49-F238E27FC236}">
                <a16:creationId xmlns:a16="http://schemas.microsoft.com/office/drawing/2014/main" id="{C4DEC0B0-DFD1-A17E-0A52-29F940D40E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79691" y="3887619"/>
            <a:ext cx="4163891" cy="1356214"/>
          </a:xfrm>
          <a:prstGeom prst="rect">
            <a:avLst/>
          </a:prstGeom>
          <a:ln>
            <a:noFill/>
          </a:ln>
        </p:spPr>
      </p:pic>
      <p:pic>
        <p:nvPicPr>
          <p:cNvPr id="13" name="Afbeelding 12" descr="Afbeelding met tekst, Lettertype, schermopname, ontwerp&#10;&#10;Door AI gegenereerde inhoud is mogelijk onjuist.">
            <a:extLst>
              <a:ext uri="{FF2B5EF4-FFF2-40B4-BE49-F238E27FC236}">
                <a16:creationId xmlns:a16="http://schemas.microsoft.com/office/drawing/2014/main" id="{0C6ED76E-F98E-ACFB-D5A8-A17427A878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86171" y="1351976"/>
            <a:ext cx="3312502" cy="1250706"/>
          </a:xfrm>
          <a:prstGeom prst="rect">
            <a:avLst/>
          </a:prstGeom>
          <a:ln>
            <a:noFill/>
          </a:ln>
        </p:spPr>
      </p:pic>
      <p:pic>
        <p:nvPicPr>
          <p:cNvPr id="14" name="Afbeelding 13" descr="Afbeelding met tekst, Lettertype, visitekaartje, schermopname&#10;&#10;Door AI gegenereerde inhoud is mogelijk onjuist.">
            <a:extLst>
              <a:ext uri="{FF2B5EF4-FFF2-40B4-BE49-F238E27FC236}">
                <a16:creationId xmlns:a16="http://schemas.microsoft.com/office/drawing/2014/main" id="{939E08F5-E2A0-C5CA-D9E5-EA650C8959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49648" y="3021340"/>
            <a:ext cx="3637818" cy="1583349"/>
          </a:xfrm>
          <a:prstGeom prst="rect">
            <a:avLst/>
          </a:prstGeom>
          <a:ln>
            <a:noFill/>
          </a:ln>
        </p:spPr>
      </p:pic>
      <p:pic>
        <p:nvPicPr>
          <p:cNvPr id="15" name="Afbeelding 14" descr="Afbeelding met tekst, visitekaartje, logo, Lettertype&#10;&#10;Door AI gegenereerde inhoud is mogelijk onjuist.">
            <a:extLst>
              <a:ext uri="{FF2B5EF4-FFF2-40B4-BE49-F238E27FC236}">
                <a16:creationId xmlns:a16="http://schemas.microsoft.com/office/drawing/2014/main" id="{556139C0-F8FE-71DE-E3D0-6D128CD6BA8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l="658" t="11429" r="-1097" b="7619"/>
          <a:stretch>
            <a:fillRect/>
          </a:stretch>
        </p:blipFill>
        <p:spPr>
          <a:xfrm>
            <a:off x="212987" y="5175621"/>
            <a:ext cx="3718548" cy="1376654"/>
          </a:xfrm>
          <a:prstGeom prst="rect">
            <a:avLst/>
          </a:prstGeom>
        </p:spPr>
      </p:pic>
      <p:pic>
        <p:nvPicPr>
          <p:cNvPr id="16" name="Afbeelding 15" descr="Afbeelding met tekst, visitekaartje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213CB925-FDCA-76EB-CC7F-BF867ED92817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2" r="38356"/>
          <a:stretch>
            <a:fillRect/>
          </a:stretch>
        </p:blipFill>
        <p:spPr>
          <a:xfrm>
            <a:off x="5192648" y="4608914"/>
            <a:ext cx="2334376" cy="1430216"/>
          </a:xfrm>
          <a:prstGeom prst="rect">
            <a:avLst/>
          </a:prstGeom>
          <a:ln>
            <a:noFill/>
          </a:ln>
        </p:spPr>
      </p:pic>
      <p:pic>
        <p:nvPicPr>
          <p:cNvPr id="17" name="Afbeelding 16" descr="Afbeelding met tekst, visitekaartje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458A48C3-8D0D-2B3C-F64C-931B15A3446D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68950" t="1940" b="2025"/>
          <a:stretch>
            <a:fillRect/>
          </a:stretch>
        </p:blipFill>
        <p:spPr>
          <a:xfrm>
            <a:off x="4123707" y="4610653"/>
            <a:ext cx="1177785" cy="137350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5289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9B381-64E6-F361-DF0B-138202006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3F9923-6F3A-E798-CE2C-E278034D4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/>
              <a:t>Einde van het schooljaar: vakkenpakketkeuze voor leerjaar 3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13 januari 2026: ouderavond met uitleg over vakkenpakketten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Daarna voorlopige keuze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Afhankelijk van </a:t>
            </a:r>
            <a:r>
              <a:rPr lang="nl-NL" err="1">
                <a:ea typeface="Calibri"/>
                <a:cs typeface="Calibri"/>
              </a:rPr>
              <a:t>vakadviezen</a:t>
            </a:r>
            <a:r>
              <a:rPr lang="nl-NL">
                <a:ea typeface="Calibri"/>
                <a:cs typeface="Calibri"/>
              </a:rPr>
              <a:t> wellicht wisseling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>
                <a:ea typeface="Calibri"/>
                <a:cs typeface="Calibri"/>
              </a:rPr>
              <a:t>Voor meivakantie definitieve keuze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5C9E141-9D7D-6A4F-2113-9D3F0E43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5286648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Vakkenpakketkeuze</a:t>
            </a:r>
            <a:endParaRPr lang="nl-NL">
              <a:solidFill>
                <a:srgbClr val="089962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25350609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PowerPoint Ruivenmavo" id="{332FEEED-9431-4569-B13D-A3ABB035B02A}" vid="{58A6D83C-5DD7-4873-B432-49234174717C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a9b22fe-4219-408a-8932-e35d6cc5c86a">
      <Terms xmlns="http://schemas.microsoft.com/office/infopath/2007/PartnerControls"/>
    </lcf76f155ced4ddcb4097134ff3c332f>
    <TaxCatchAll xmlns="eb026724-55d9-430c-bfb7-074551e7f28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32D1093CB07E4B8D8957208934C780" ma:contentTypeVersion="16" ma:contentTypeDescription="Een nieuw document maken." ma:contentTypeScope="" ma:versionID="b19aa4f588f83f67db4bf22ce3e4e36d">
  <xsd:schema xmlns:xsd="http://www.w3.org/2001/XMLSchema" xmlns:xs="http://www.w3.org/2001/XMLSchema" xmlns:p="http://schemas.microsoft.com/office/2006/metadata/properties" xmlns:ns2="8a9b22fe-4219-408a-8932-e35d6cc5c86a" xmlns:ns3="eb026724-55d9-430c-bfb7-074551e7f28a" targetNamespace="http://schemas.microsoft.com/office/2006/metadata/properties" ma:root="true" ma:fieldsID="576f90f27c399eb3a9d012ad81ccac18" ns2:_="" ns3:_="">
    <xsd:import namespace="8a9b22fe-4219-408a-8932-e35d6cc5c86a"/>
    <xsd:import namespace="eb026724-55d9-430c-bfb7-074551e7f2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b22fe-4219-408a-8932-e35d6cc5c8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2229ee27-d777-417d-abe4-2dc6b9d333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026724-55d9-430c-bfb7-074551e7f28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62c8498-6ea8-49f7-be4d-1d6cc56fd070}" ma:internalName="TaxCatchAll" ma:showField="CatchAllData" ma:web="eb026724-55d9-430c-bfb7-074551e7f2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5F6F56-FA98-474C-85E4-BCBEEAEB42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0076DF-A517-4582-BF7F-2BBFB1A5F59F}">
  <ds:schemaRefs>
    <ds:schemaRef ds:uri="71eb9fc4-9aae-4ff6-abd1-ebf577113943"/>
    <ds:schemaRef ds:uri="c46ff353-4b5d-46af-b69c-fe85e5d543e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192A014-E14D-4C61-8325-6EBB43C2DAE2}"/>
</file>

<file path=docProps/app.xml><?xml version="1.0" encoding="utf-8"?>
<Properties xmlns="http://schemas.openxmlformats.org/officeDocument/2006/extended-properties" xmlns:vt="http://schemas.openxmlformats.org/officeDocument/2006/docPropsVTypes">
  <Template>Template PowerPoint Ruivenmavo</Template>
  <Application>Microsoft Office PowerPoint</Application>
  <PresentationFormat>Widescreen</PresentationFormat>
  <Slides>13</Slides>
  <Notes>10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Kantoorthema</vt:lpstr>
      <vt:lpstr>PowerPoint Presentation</vt:lpstr>
      <vt:lpstr>Doelen ouderavond</vt:lpstr>
      <vt:lpstr>De 1e weken</vt:lpstr>
      <vt:lpstr>Kunskapsskolan-onderwijs (KED)</vt:lpstr>
      <vt:lpstr>Kunskapsskolan-onderwijs (KED)</vt:lpstr>
      <vt:lpstr>LOC- en coachgesprekken</vt:lpstr>
      <vt:lpstr>Leerlingbesprekingen</vt:lpstr>
      <vt:lpstr>Executieve functies</vt:lpstr>
      <vt:lpstr>Vakkenpakketkeuze</vt:lpstr>
      <vt:lpstr>Excursies en buitenschoolse activiteiten</vt:lpstr>
      <vt:lpstr>Wie voor wat?</vt:lpstr>
      <vt:lpstr>Vakkenpakket bovenbouwprogramma</vt:lpstr>
      <vt:lpstr>Profielen examenprogramma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Job Oomen</dc:creator>
  <cp:revision>1</cp:revision>
  <dcterms:created xsi:type="dcterms:W3CDTF">2025-09-08T06:06:56Z</dcterms:created>
  <dcterms:modified xsi:type="dcterms:W3CDTF">2025-09-29T15:07:46Z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15030db-5b96-4a80-bef5-9bbf300e0d2e_Enabled">
    <vt:lpwstr>true</vt:lpwstr>
  </property>
  <property fmtid="{D5CDD505-2E9C-101B-9397-08002B2CF9AE}" pid="3" name="MSIP_Label_415030db-5b96-4a80-bef5-9bbf300e0d2e_SetDate">
    <vt:lpwstr>2022-09-12T07:14:02Z</vt:lpwstr>
  </property>
  <property fmtid="{D5CDD505-2E9C-101B-9397-08002B2CF9AE}" pid="4" name="MSIP_Label_415030db-5b96-4a80-bef5-9bbf300e0d2e_Method">
    <vt:lpwstr>Standard</vt:lpwstr>
  </property>
  <property fmtid="{D5CDD505-2E9C-101B-9397-08002B2CF9AE}" pid="5" name="MSIP_Label_415030db-5b96-4a80-bef5-9bbf300e0d2e_Name">
    <vt:lpwstr>General</vt:lpwstr>
  </property>
  <property fmtid="{D5CDD505-2E9C-101B-9397-08002B2CF9AE}" pid="6" name="MSIP_Label_415030db-5b96-4a80-bef5-9bbf300e0d2e_SiteId">
    <vt:lpwstr>9e9002aa-e50e-44b8-bb7a-021d21198024</vt:lpwstr>
  </property>
  <property fmtid="{D5CDD505-2E9C-101B-9397-08002B2CF9AE}" pid="7" name="MSIP_Label_415030db-5b96-4a80-bef5-9bbf300e0d2e_ActionId">
    <vt:lpwstr>f76b163f-1f02-4fc9-a9d2-1558ef18c5df</vt:lpwstr>
  </property>
  <property fmtid="{D5CDD505-2E9C-101B-9397-08002B2CF9AE}" pid="8" name="MSIP_Label_415030db-5b96-4a80-bef5-9bbf300e0d2e_ContentBits">
    <vt:lpwstr>0</vt:lpwstr>
  </property>
  <property fmtid="{D5CDD505-2E9C-101B-9397-08002B2CF9AE}" pid="9" name="ContentTypeId">
    <vt:lpwstr>0x010100B032D1093CB07E4B8D8957208934C780</vt:lpwstr>
  </property>
  <property fmtid="{D5CDD505-2E9C-101B-9397-08002B2CF9AE}" pid="10" name="MediaServiceImageTags">
    <vt:lpwstr/>
  </property>
</Properties>
</file>