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85" r:id="rId5"/>
    <p:sldId id="286" r:id="rId6"/>
    <p:sldId id="313" r:id="rId7"/>
    <p:sldId id="259" r:id="rId8"/>
    <p:sldId id="265" r:id="rId9"/>
    <p:sldId id="262" r:id="rId10"/>
    <p:sldId id="261" r:id="rId11"/>
    <p:sldId id="263" r:id="rId12"/>
    <p:sldId id="260" r:id="rId13"/>
    <p:sldId id="267" r:id="rId14"/>
    <p:sldId id="266" r:id="rId15"/>
    <p:sldId id="264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99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C143AD-2DCE-638E-70E5-5B86CDACDED4}" v="1447" dt="2025-09-28T19:46:06.390"/>
    <p1510:client id="{A3135561-903A-615B-DBB0-FD97F9A6961F}" v="323" dt="2025-09-28T20:08:21.523"/>
    <p1510:client id="{AFBEA8FC-6FE9-4805-9E5A-C3808E5136D3}" v="18" dt="2025-09-29T10:00:30.064"/>
    <p1510:client id="{C4B5F167-5632-4667-927E-8D408543B116}" v="20" dt="2025-09-29T15:07:59.309"/>
    <p1510:client id="{CE920164-D451-4BA9-8A73-7EEDE09A6869}" v="39" dt="2025-09-29T15:04:56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94"/>
  </p:normalViewPr>
  <p:slideViewPr>
    <p:cSldViewPr snapToGrid="0" showGuides="1">
      <p:cViewPr varScale="1">
        <p:scale>
          <a:sx n="82" d="100"/>
          <a:sy n="82" d="100"/>
        </p:scale>
        <p:origin x="58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b Oomen" userId="S::oomen.j@2college.nl::76483c52-80f5-4a75-bf71-025def044c9e" providerId="AD" clId="Web-{AFBEA8FC-6FE9-4805-9E5A-C3808E5136D3}"/>
    <pc:docChg chg="modSld">
      <pc:chgData name="Job Oomen" userId="S::oomen.j@2college.nl::76483c52-80f5-4a75-bf71-025def044c9e" providerId="AD" clId="Web-{AFBEA8FC-6FE9-4805-9E5A-C3808E5136D3}" dt="2025-09-29T10:00:29.814" v="20" actId="20577"/>
      <pc:docMkLst>
        <pc:docMk/>
      </pc:docMkLst>
      <pc:sldChg chg="modSp">
        <pc:chgData name="Job Oomen" userId="S::oomen.j@2college.nl::76483c52-80f5-4a75-bf71-025def044c9e" providerId="AD" clId="Web-{AFBEA8FC-6FE9-4805-9E5A-C3808E5136D3}" dt="2025-09-29T10:00:29.814" v="20" actId="20577"/>
        <pc:sldMkLst>
          <pc:docMk/>
          <pc:sldMk cId="1967630042" sldId="264"/>
        </pc:sldMkLst>
        <pc:spChg chg="mod">
          <ac:chgData name="Job Oomen" userId="S::oomen.j@2college.nl::76483c52-80f5-4a75-bf71-025def044c9e" providerId="AD" clId="Web-{AFBEA8FC-6FE9-4805-9E5A-C3808E5136D3}" dt="2025-09-29T10:00:29.814" v="20" actId="20577"/>
          <ac:spMkLst>
            <pc:docMk/>
            <pc:sldMk cId="1967630042" sldId="264"/>
            <ac:spMk id="3" creationId="{B273EDF8-E84E-A969-223E-C69C2C304530}"/>
          </ac:spMkLst>
        </pc:spChg>
      </pc:sldChg>
    </pc:docChg>
  </pc:docChgLst>
  <pc:docChgLst>
    <pc:chgData name="Job Oomen" userId="S::oomen.j@2college.nl::76483c52-80f5-4a75-bf71-025def044c9e" providerId="AD" clId="Web-{C4B5F167-5632-4667-927E-8D408543B116}"/>
    <pc:docChg chg="modSld">
      <pc:chgData name="Job Oomen" userId="S::oomen.j@2college.nl::76483c52-80f5-4a75-bf71-025def044c9e" providerId="AD" clId="Web-{C4B5F167-5632-4667-927E-8D408543B116}" dt="2025-09-29T15:07:59.215" v="10" actId="14100"/>
      <pc:docMkLst>
        <pc:docMk/>
      </pc:docMkLst>
      <pc:sldChg chg="modSp">
        <pc:chgData name="Job Oomen" userId="S::oomen.j@2college.nl::76483c52-80f5-4a75-bf71-025def044c9e" providerId="AD" clId="Web-{C4B5F167-5632-4667-927E-8D408543B116}" dt="2025-09-29T15:07:59.215" v="10" actId="14100"/>
        <pc:sldMkLst>
          <pc:docMk/>
          <pc:sldMk cId="774775719" sldId="285"/>
        </pc:sldMkLst>
        <pc:spChg chg="mod">
          <ac:chgData name="Job Oomen" userId="S::oomen.j@2college.nl::76483c52-80f5-4a75-bf71-025def044c9e" providerId="AD" clId="Web-{C4B5F167-5632-4667-927E-8D408543B116}" dt="2025-09-29T15:07:59.215" v="10" actId="14100"/>
          <ac:spMkLst>
            <pc:docMk/>
            <pc:sldMk cId="774775719" sldId="285"/>
            <ac:spMk id="2" creationId="{BEFD194C-B91F-C225-3AA5-2F4AAAB2787F}"/>
          </ac:spMkLst>
        </pc:spChg>
      </pc:sldChg>
    </pc:docChg>
  </pc:docChgLst>
  <pc:docChgLst>
    <pc:chgData name="Job Oomen" userId="S::oomen.j@2college.nl::76483c52-80f5-4a75-bf71-025def044c9e" providerId="AD" clId="Web-{A3135561-903A-615B-DBB0-FD97F9A6961F}"/>
    <pc:docChg chg="addSld modSld">
      <pc:chgData name="Job Oomen" userId="S::oomen.j@2college.nl::76483c52-80f5-4a75-bf71-025def044c9e" providerId="AD" clId="Web-{A3135561-903A-615B-DBB0-FD97F9A6961F}" dt="2025-09-28T20:08:21.523" v="328" actId="20577"/>
      <pc:docMkLst>
        <pc:docMk/>
      </pc:docMkLst>
      <pc:sldChg chg="modSp">
        <pc:chgData name="Job Oomen" userId="S::oomen.j@2college.nl::76483c52-80f5-4a75-bf71-025def044c9e" providerId="AD" clId="Web-{A3135561-903A-615B-DBB0-FD97F9A6961F}" dt="2025-09-28T20:07:39.570" v="318" actId="20577"/>
        <pc:sldMkLst>
          <pc:docMk/>
          <pc:sldMk cId="3016872921" sldId="259"/>
        </pc:sldMkLst>
        <pc:spChg chg="mod">
          <ac:chgData name="Job Oomen" userId="S::oomen.j@2college.nl::76483c52-80f5-4a75-bf71-025def044c9e" providerId="AD" clId="Web-{A3135561-903A-615B-DBB0-FD97F9A6961F}" dt="2025-09-28T20:07:39.570" v="318" actId="20577"/>
          <ac:spMkLst>
            <pc:docMk/>
            <pc:sldMk cId="3016872921" sldId="259"/>
            <ac:spMk id="8" creationId="{6613E95B-2118-DCA8-97F8-E627D1666264}"/>
          </ac:spMkLst>
        </pc:spChg>
      </pc:sldChg>
      <pc:sldChg chg="modSp">
        <pc:chgData name="Job Oomen" userId="S::oomen.j@2college.nl::76483c52-80f5-4a75-bf71-025def044c9e" providerId="AD" clId="Web-{A3135561-903A-615B-DBB0-FD97F9A6961F}" dt="2025-09-28T20:08:05.461" v="325" actId="20577"/>
        <pc:sldMkLst>
          <pc:docMk/>
          <pc:sldMk cId="1253506097" sldId="260"/>
        </pc:sldMkLst>
        <pc:spChg chg="mod">
          <ac:chgData name="Job Oomen" userId="S::oomen.j@2college.nl::76483c52-80f5-4a75-bf71-025def044c9e" providerId="AD" clId="Web-{A3135561-903A-615B-DBB0-FD97F9A6961F}" dt="2025-09-28T19:59:59.213" v="92" actId="20577"/>
          <ac:spMkLst>
            <pc:docMk/>
            <pc:sldMk cId="1253506097" sldId="260"/>
            <ac:spMk id="3" creationId="{9B3F9923-6F3A-E798-CE2C-E278034D4FE7}"/>
          </ac:spMkLst>
        </pc:spChg>
        <pc:spChg chg="mod">
          <ac:chgData name="Job Oomen" userId="S::oomen.j@2college.nl::76483c52-80f5-4a75-bf71-025def044c9e" providerId="AD" clId="Web-{A3135561-903A-615B-DBB0-FD97F9A6961F}" dt="2025-09-28T20:08:05.461" v="325" actId="20577"/>
          <ac:spMkLst>
            <pc:docMk/>
            <pc:sldMk cId="1253506097" sldId="260"/>
            <ac:spMk id="8" creationId="{85C9E141-9D7D-6A4F-2113-9D3F0E433914}"/>
          </ac:spMkLst>
        </pc:spChg>
      </pc:sldChg>
      <pc:sldChg chg="modSp">
        <pc:chgData name="Job Oomen" userId="S::oomen.j@2college.nl::76483c52-80f5-4a75-bf71-025def044c9e" providerId="AD" clId="Web-{A3135561-903A-615B-DBB0-FD97F9A6961F}" dt="2025-09-28T20:07:57.539" v="323" actId="20577"/>
        <pc:sldMkLst>
          <pc:docMk/>
          <pc:sldMk cId="1874988861" sldId="261"/>
        </pc:sldMkLst>
        <pc:spChg chg="mod">
          <ac:chgData name="Job Oomen" userId="S::oomen.j@2college.nl::76483c52-80f5-4a75-bf71-025def044c9e" providerId="AD" clId="Web-{A3135561-903A-615B-DBB0-FD97F9A6961F}" dt="2025-09-28T20:01:06.215" v="93" actId="20577"/>
          <ac:spMkLst>
            <pc:docMk/>
            <pc:sldMk cId="1874988861" sldId="261"/>
            <ac:spMk id="3" creationId="{157CF8ED-1AE4-70CD-5DE2-1E47892B80C9}"/>
          </ac:spMkLst>
        </pc:spChg>
        <pc:spChg chg="mod">
          <ac:chgData name="Job Oomen" userId="S::oomen.j@2college.nl::76483c52-80f5-4a75-bf71-025def044c9e" providerId="AD" clId="Web-{A3135561-903A-615B-DBB0-FD97F9A6961F}" dt="2025-09-28T20:07:57.539" v="323" actId="20577"/>
          <ac:spMkLst>
            <pc:docMk/>
            <pc:sldMk cId="1874988861" sldId="261"/>
            <ac:spMk id="8" creationId="{3BF4A7E2-BDB9-2238-AB23-1E9A229D39DA}"/>
          </ac:spMkLst>
        </pc:spChg>
      </pc:sldChg>
      <pc:sldChg chg="modSp">
        <pc:chgData name="Job Oomen" userId="S::oomen.j@2college.nl::76483c52-80f5-4a75-bf71-025def044c9e" providerId="AD" clId="Web-{A3135561-903A-615B-DBB0-FD97F9A6961F}" dt="2025-09-28T20:07:52.148" v="321" actId="20577"/>
        <pc:sldMkLst>
          <pc:docMk/>
          <pc:sldMk cId="792158431" sldId="262"/>
        </pc:sldMkLst>
        <pc:spChg chg="mod">
          <ac:chgData name="Job Oomen" userId="S::oomen.j@2college.nl::76483c52-80f5-4a75-bf71-025def044c9e" providerId="AD" clId="Web-{A3135561-903A-615B-DBB0-FD97F9A6961F}" dt="2025-09-28T20:07:52.148" v="321" actId="20577"/>
          <ac:spMkLst>
            <pc:docMk/>
            <pc:sldMk cId="792158431" sldId="262"/>
            <ac:spMk id="8" creationId="{42C1A011-20FD-B9D6-FE4C-2859536A3CCA}"/>
          </ac:spMkLst>
        </pc:spChg>
      </pc:sldChg>
      <pc:sldChg chg="modSp">
        <pc:chgData name="Job Oomen" userId="S::oomen.j@2college.nl::76483c52-80f5-4a75-bf71-025def044c9e" providerId="AD" clId="Web-{A3135561-903A-615B-DBB0-FD97F9A6961F}" dt="2025-09-28T20:08:00.586" v="324" actId="20577"/>
        <pc:sldMkLst>
          <pc:docMk/>
          <pc:sldMk cId="2135289710" sldId="263"/>
        </pc:sldMkLst>
        <pc:spChg chg="mod">
          <ac:chgData name="Job Oomen" userId="S::oomen.j@2college.nl::76483c52-80f5-4a75-bf71-025def044c9e" providerId="AD" clId="Web-{A3135561-903A-615B-DBB0-FD97F9A6961F}" dt="2025-09-28T20:08:00.586" v="324" actId="20577"/>
          <ac:spMkLst>
            <pc:docMk/>
            <pc:sldMk cId="2135289710" sldId="263"/>
            <ac:spMk id="8" creationId="{B0293298-1F1D-A268-6CEB-E2020153A4A1}"/>
          </ac:spMkLst>
        </pc:spChg>
      </pc:sldChg>
      <pc:sldChg chg="modSp">
        <pc:chgData name="Job Oomen" userId="S::oomen.j@2college.nl::76483c52-80f5-4a75-bf71-025def044c9e" providerId="AD" clId="Web-{A3135561-903A-615B-DBB0-FD97F9A6961F}" dt="2025-09-28T20:08:21.523" v="328" actId="20577"/>
        <pc:sldMkLst>
          <pc:docMk/>
          <pc:sldMk cId="1967630042" sldId="264"/>
        </pc:sldMkLst>
        <pc:spChg chg="mod">
          <ac:chgData name="Job Oomen" userId="S::oomen.j@2college.nl::76483c52-80f5-4a75-bf71-025def044c9e" providerId="AD" clId="Web-{A3135561-903A-615B-DBB0-FD97F9A6961F}" dt="2025-09-28T20:08:21.523" v="328" actId="20577"/>
          <ac:spMkLst>
            <pc:docMk/>
            <pc:sldMk cId="1967630042" sldId="264"/>
            <ac:spMk id="8" creationId="{813336EB-AC85-18F3-500F-21C52B8D2ED1}"/>
          </ac:spMkLst>
        </pc:spChg>
      </pc:sldChg>
      <pc:sldChg chg="addSp delSp modSp">
        <pc:chgData name="Job Oomen" userId="S::oomen.j@2college.nl::76483c52-80f5-4a75-bf71-025def044c9e" providerId="AD" clId="Web-{A3135561-903A-615B-DBB0-FD97F9A6961F}" dt="2025-09-28T20:07:48.351" v="320" actId="20577"/>
        <pc:sldMkLst>
          <pc:docMk/>
          <pc:sldMk cId="287275306" sldId="265"/>
        </pc:sldMkLst>
        <pc:spChg chg="mod">
          <ac:chgData name="Job Oomen" userId="S::oomen.j@2college.nl::76483c52-80f5-4a75-bf71-025def044c9e" providerId="AD" clId="Web-{A3135561-903A-615B-DBB0-FD97F9A6961F}" dt="2025-09-28T19:53:41.891" v="24" actId="1076"/>
          <ac:spMkLst>
            <pc:docMk/>
            <pc:sldMk cId="287275306" sldId="265"/>
            <ac:spMk id="7" creationId="{EB033F4C-C950-CB6F-3FDD-497B9F98763D}"/>
          </ac:spMkLst>
        </pc:spChg>
        <pc:spChg chg="mod">
          <ac:chgData name="Job Oomen" userId="S::oomen.j@2college.nl::76483c52-80f5-4a75-bf71-025def044c9e" providerId="AD" clId="Web-{A3135561-903A-615B-DBB0-FD97F9A6961F}" dt="2025-09-28T20:07:48.351" v="320" actId="20577"/>
          <ac:spMkLst>
            <pc:docMk/>
            <pc:sldMk cId="287275306" sldId="265"/>
            <ac:spMk id="8" creationId="{67D6F2A3-BFCA-5B3D-5600-2A6F211DFC92}"/>
          </ac:spMkLst>
        </pc:spChg>
        <pc:spChg chg="mod">
          <ac:chgData name="Job Oomen" userId="S::oomen.j@2college.nl::76483c52-80f5-4a75-bf71-025def044c9e" providerId="AD" clId="Web-{A3135561-903A-615B-DBB0-FD97F9A6961F}" dt="2025-09-28T19:53:30.438" v="22" actId="1076"/>
          <ac:spMkLst>
            <pc:docMk/>
            <pc:sldMk cId="287275306" sldId="265"/>
            <ac:spMk id="9" creationId="{F5350C3C-63C3-EB2E-B4BF-4E391471AB66}"/>
          </ac:spMkLst>
        </pc:spChg>
        <pc:spChg chg="mod">
          <ac:chgData name="Job Oomen" userId="S::oomen.j@2college.nl::76483c52-80f5-4a75-bf71-025def044c9e" providerId="AD" clId="Web-{A3135561-903A-615B-DBB0-FD97F9A6961F}" dt="2025-09-28T19:53:56.125" v="27" actId="1076"/>
          <ac:spMkLst>
            <pc:docMk/>
            <pc:sldMk cId="287275306" sldId="265"/>
            <ac:spMk id="11" creationId="{6B5A2D22-2683-D10F-5E18-24B10A5F63B9}"/>
          </ac:spMkLst>
        </pc:spChg>
        <pc:spChg chg="mod">
          <ac:chgData name="Job Oomen" userId="S::oomen.j@2college.nl::76483c52-80f5-4a75-bf71-025def044c9e" providerId="AD" clId="Web-{A3135561-903A-615B-DBB0-FD97F9A6961F}" dt="2025-09-28T19:53:32.172" v="23" actId="1076"/>
          <ac:spMkLst>
            <pc:docMk/>
            <pc:sldMk cId="287275306" sldId="265"/>
            <ac:spMk id="12" creationId="{AE2017C6-37EB-A80B-A9D4-189EE18252A6}"/>
          </ac:spMkLst>
        </pc:spChg>
        <pc:spChg chg="mod">
          <ac:chgData name="Job Oomen" userId="S::oomen.j@2college.nl::76483c52-80f5-4a75-bf71-025def044c9e" providerId="AD" clId="Web-{A3135561-903A-615B-DBB0-FD97F9A6961F}" dt="2025-09-28T19:53:50.735" v="26" actId="1076"/>
          <ac:spMkLst>
            <pc:docMk/>
            <pc:sldMk cId="287275306" sldId="265"/>
            <ac:spMk id="13" creationId="{B8022C95-67FD-6805-EFB3-64AA954B6301}"/>
          </ac:spMkLst>
        </pc:spChg>
        <pc:spChg chg="mod">
          <ac:chgData name="Job Oomen" userId="S::oomen.j@2college.nl::76483c52-80f5-4a75-bf71-025def044c9e" providerId="AD" clId="Web-{A3135561-903A-615B-DBB0-FD97F9A6961F}" dt="2025-09-28T19:53:47.516" v="25" actId="1076"/>
          <ac:spMkLst>
            <pc:docMk/>
            <pc:sldMk cId="287275306" sldId="265"/>
            <ac:spMk id="14" creationId="{B753A911-E70F-40AD-EDA6-645B265E0CD3}"/>
          </ac:spMkLst>
        </pc:spChg>
        <pc:spChg chg="add del">
          <ac:chgData name="Job Oomen" userId="S::oomen.j@2college.nl::76483c52-80f5-4a75-bf71-025def044c9e" providerId="AD" clId="Web-{A3135561-903A-615B-DBB0-FD97F9A6961F}" dt="2025-09-28T19:54:10.252" v="31"/>
          <ac:spMkLst>
            <pc:docMk/>
            <pc:sldMk cId="287275306" sldId="265"/>
            <ac:spMk id="15" creationId="{667C5E60-706F-6921-2190-5D22B7F4AE54}"/>
          </ac:spMkLst>
        </pc:spChg>
        <pc:spChg chg="del">
          <ac:chgData name="Job Oomen" userId="S::oomen.j@2college.nl::76483c52-80f5-4a75-bf71-025def044c9e" providerId="AD" clId="Web-{A3135561-903A-615B-DBB0-FD97F9A6961F}" dt="2025-09-28T19:54:05.657" v="29"/>
          <ac:spMkLst>
            <pc:docMk/>
            <pc:sldMk cId="287275306" sldId="265"/>
            <ac:spMk id="16" creationId="{232A2593-5491-1C88-3A26-AF88482364D2}"/>
          </ac:spMkLst>
        </pc:spChg>
        <pc:spChg chg="del">
          <ac:chgData name="Job Oomen" userId="S::oomen.j@2college.nl::76483c52-80f5-4a75-bf71-025def044c9e" providerId="AD" clId="Web-{A3135561-903A-615B-DBB0-FD97F9A6961F}" dt="2025-09-28T19:54:03.063" v="28"/>
          <ac:spMkLst>
            <pc:docMk/>
            <pc:sldMk cId="287275306" sldId="265"/>
            <ac:spMk id="18" creationId="{B4DAF305-8324-881A-DA7A-2591F47A8720}"/>
          </ac:spMkLst>
        </pc:spChg>
        <pc:grpChg chg="del">
          <ac:chgData name="Job Oomen" userId="S::oomen.j@2college.nl::76483c52-80f5-4a75-bf71-025def044c9e" providerId="AD" clId="Web-{A3135561-903A-615B-DBB0-FD97F9A6961F}" dt="2025-09-28T19:51:10.341" v="0"/>
          <ac:grpSpMkLst>
            <pc:docMk/>
            <pc:sldMk cId="287275306" sldId="265"/>
            <ac:grpSpMk id="6" creationId="{71213491-4204-613B-5F0E-29676F7703FA}"/>
          </ac:grpSpMkLst>
        </pc:grpChg>
        <pc:picChg chg="del topLvl">
          <ac:chgData name="Job Oomen" userId="S::oomen.j@2college.nl::76483c52-80f5-4a75-bf71-025def044c9e" providerId="AD" clId="Web-{A3135561-903A-615B-DBB0-FD97F9A6961F}" dt="2025-09-28T19:51:27.653" v="1"/>
          <ac:picMkLst>
            <pc:docMk/>
            <pc:sldMk cId="287275306" sldId="265"/>
            <ac:picMk id="2" creationId="{D85D524A-DEB4-67EE-4027-8385D2E327E1}"/>
          </ac:picMkLst>
        </pc:picChg>
        <pc:picChg chg="topLvl">
          <ac:chgData name="Job Oomen" userId="S::oomen.j@2college.nl::76483c52-80f5-4a75-bf71-025def044c9e" providerId="AD" clId="Web-{A3135561-903A-615B-DBB0-FD97F9A6961F}" dt="2025-09-28T19:51:10.341" v="0"/>
          <ac:picMkLst>
            <pc:docMk/>
            <pc:sldMk cId="287275306" sldId="265"/>
            <ac:picMk id="4" creationId="{C3C6FC37-0D2B-4D98-0BDA-660C1587E5D5}"/>
          </ac:picMkLst>
        </pc:picChg>
        <pc:picChg chg="add mod ord modCrop">
          <ac:chgData name="Job Oomen" userId="S::oomen.j@2college.nl::76483c52-80f5-4a75-bf71-025def044c9e" providerId="AD" clId="Web-{A3135561-903A-615B-DBB0-FD97F9A6961F}" dt="2025-09-28T19:53:24.156" v="21" actId="14100"/>
          <ac:picMkLst>
            <pc:docMk/>
            <pc:sldMk cId="287275306" sldId="265"/>
            <ac:picMk id="5" creationId="{22FF099C-A82D-805C-E5CA-B6FF262D8220}"/>
          </ac:picMkLst>
        </pc:picChg>
      </pc:sldChg>
      <pc:sldChg chg="modSp">
        <pc:chgData name="Job Oomen" userId="S::oomen.j@2college.nl::76483c52-80f5-4a75-bf71-025def044c9e" providerId="AD" clId="Web-{A3135561-903A-615B-DBB0-FD97F9A6961F}" dt="2025-09-28T20:08:17.320" v="327" actId="20577"/>
        <pc:sldMkLst>
          <pc:docMk/>
          <pc:sldMk cId="1761518574" sldId="266"/>
        </pc:sldMkLst>
        <pc:spChg chg="mod">
          <ac:chgData name="Job Oomen" userId="S::oomen.j@2college.nl::76483c52-80f5-4a75-bf71-025def044c9e" providerId="AD" clId="Web-{A3135561-903A-615B-DBB0-FD97F9A6961F}" dt="2025-09-28T20:08:17.320" v="327" actId="20577"/>
          <ac:spMkLst>
            <pc:docMk/>
            <pc:sldMk cId="1761518574" sldId="266"/>
            <ac:spMk id="8" creationId="{8993907C-B21E-A54B-9A4A-1184661DB0D0}"/>
          </ac:spMkLst>
        </pc:spChg>
      </pc:sldChg>
      <pc:sldChg chg="modSp add replId">
        <pc:chgData name="Job Oomen" userId="S::oomen.j@2college.nl::76483c52-80f5-4a75-bf71-025def044c9e" providerId="AD" clId="Web-{A3135561-903A-615B-DBB0-FD97F9A6961F}" dt="2025-09-28T20:08:10.680" v="326" actId="20577"/>
        <pc:sldMkLst>
          <pc:docMk/>
          <pc:sldMk cId="3847088691" sldId="267"/>
        </pc:sldMkLst>
        <pc:spChg chg="mod">
          <ac:chgData name="Job Oomen" userId="S::oomen.j@2college.nl::76483c52-80f5-4a75-bf71-025def044c9e" providerId="AD" clId="Web-{A3135561-903A-615B-DBB0-FD97F9A6961F}" dt="2025-09-28T20:06:14.147" v="294" actId="20577"/>
          <ac:spMkLst>
            <pc:docMk/>
            <pc:sldMk cId="3847088691" sldId="267"/>
            <ac:spMk id="3" creationId="{DB30B605-9684-C4A8-B254-8AF0572A2576}"/>
          </ac:spMkLst>
        </pc:spChg>
        <pc:spChg chg="mod">
          <ac:chgData name="Job Oomen" userId="S::oomen.j@2college.nl::76483c52-80f5-4a75-bf71-025def044c9e" providerId="AD" clId="Web-{A3135561-903A-615B-DBB0-FD97F9A6961F}" dt="2025-09-28T20:08:10.680" v="326" actId="20577"/>
          <ac:spMkLst>
            <pc:docMk/>
            <pc:sldMk cId="3847088691" sldId="267"/>
            <ac:spMk id="8" creationId="{A1AB94DA-116A-148E-37EA-223FC53495F4}"/>
          </ac:spMkLst>
        </pc:spChg>
      </pc:sldChg>
    </pc:docChg>
  </pc:docChgLst>
  <pc:docChgLst>
    <pc:chgData name="Job Oomen" userId="S::oomen.j@2college.nl::76483c52-80f5-4a75-bf71-025def044c9e" providerId="AD" clId="Web-{CE920164-D451-4BA9-8A73-7EEDE09A6869}"/>
    <pc:docChg chg="addSld modSld sldOrd">
      <pc:chgData name="Job Oomen" userId="S::oomen.j@2college.nl::76483c52-80f5-4a75-bf71-025def044c9e" providerId="AD" clId="Web-{CE920164-D451-4BA9-8A73-7EEDE09A6869}" dt="2025-09-29T15:04:56.091" v="38" actId="20577"/>
      <pc:docMkLst>
        <pc:docMk/>
      </pc:docMkLst>
      <pc:sldChg chg="ord">
        <pc:chgData name="Job Oomen" userId="S::oomen.j@2college.nl::76483c52-80f5-4a75-bf71-025def044c9e" providerId="AD" clId="Web-{CE920164-D451-4BA9-8A73-7EEDE09A6869}" dt="2025-09-29T15:04:14.370" v="3"/>
        <pc:sldMkLst>
          <pc:docMk/>
          <pc:sldMk cId="3016872921" sldId="259"/>
        </pc:sldMkLst>
      </pc:sldChg>
      <pc:sldChg chg="add">
        <pc:chgData name="Job Oomen" userId="S::oomen.j@2college.nl::76483c52-80f5-4a75-bf71-025def044c9e" providerId="AD" clId="Web-{CE920164-D451-4BA9-8A73-7EEDE09A6869}" dt="2025-09-29T15:04:11.198" v="0"/>
        <pc:sldMkLst>
          <pc:docMk/>
          <pc:sldMk cId="774775719" sldId="285"/>
        </pc:sldMkLst>
      </pc:sldChg>
      <pc:sldChg chg="modSp add">
        <pc:chgData name="Job Oomen" userId="S::oomen.j@2college.nl::76483c52-80f5-4a75-bf71-025def044c9e" providerId="AD" clId="Web-{CE920164-D451-4BA9-8A73-7EEDE09A6869}" dt="2025-09-29T15:04:56.091" v="38" actId="20577"/>
        <pc:sldMkLst>
          <pc:docMk/>
          <pc:sldMk cId="2469288112" sldId="286"/>
        </pc:sldMkLst>
        <pc:spChg chg="mod">
          <ac:chgData name="Job Oomen" userId="S::oomen.j@2college.nl::76483c52-80f5-4a75-bf71-025def044c9e" providerId="AD" clId="Web-{CE920164-D451-4BA9-8A73-7EEDE09A6869}" dt="2025-09-29T15:04:56.091" v="38" actId="20577"/>
          <ac:spMkLst>
            <pc:docMk/>
            <pc:sldMk cId="2469288112" sldId="286"/>
            <ac:spMk id="3" creationId="{2AAC7A78-3398-4C67-F8B0-66FE26268E88}"/>
          </ac:spMkLst>
        </pc:spChg>
      </pc:sldChg>
      <pc:sldChg chg="add">
        <pc:chgData name="Job Oomen" userId="S::oomen.j@2college.nl::76483c52-80f5-4a75-bf71-025def044c9e" providerId="AD" clId="Web-{CE920164-D451-4BA9-8A73-7EEDE09A6869}" dt="2025-09-29T15:04:11.307" v="2"/>
        <pc:sldMkLst>
          <pc:docMk/>
          <pc:sldMk cId="1780812226" sldId="3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926EE-5B69-BC48-A0E1-8A95CE51AC5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B5391C-6A79-704C-8D11-D25BE89903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636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943F0-A9BB-6B3B-F9B4-31DC89820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6ADACED-4338-E8B1-5904-6B41313582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C8473F2-AB2C-91E5-BF39-3A0926B56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 dirty="0">
                <a:ea typeface="Calibri"/>
                <a:cs typeface="Calibri"/>
              </a:rPr>
              <a:t>Benoem de verschillende onderdelen in de </a:t>
            </a:r>
            <a:r>
              <a:rPr lang="nl-NL" cap="small" dirty="0" err="1">
                <a:ea typeface="Calibri"/>
                <a:cs typeface="Calibri"/>
              </a:rPr>
              <a:t>dagstart</a:t>
            </a:r>
            <a:r>
              <a:rPr lang="nl-NL" cap="small" dirty="0">
                <a:ea typeface="Calibri"/>
                <a:cs typeface="Calibri"/>
              </a:rPr>
              <a:t> (cirkelen/groepsvorming, burgerschap, plannen, </a:t>
            </a:r>
            <a:r>
              <a:rPr lang="nl-NL" cap="small" dirty="0" err="1">
                <a:ea typeface="Calibri"/>
                <a:cs typeface="Calibri"/>
              </a:rPr>
              <a:t>actualitait</a:t>
            </a:r>
            <a:r>
              <a:rPr lang="nl-NL" cap="small" dirty="0">
                <a:ea typeface="Calibri"/>
                <a:cs typeface="Calibri"/>
              </a:rPr>
              <a:t>, overig (zoals </a:t>
            </a:r>
            <a:r>
              <a:rPr lang="nl-NL" cap="small" dirty="0" err="1">
                <a:ea typeface="Calibri"/>
                <a:cs typeface="Calibri"/>
              </a:rPr>
              <a:t>Totally</a:t>
            </a:r>
            <a:r>
              <a:rPr lang="nl-NL" cap="small" dirty="0">
                <a:ea typeface="Calibri"/>
                <a:cs typeface="Calibri"/>
              </a:rPr>
              <a:t> traffic))</a:t>
            </a:r>
            <a:endParaRPr lang="nl-NL" cap="small" dirty="0"/>
          </a:p>
          <a:p>
            <a:endParaRPr lang="nl-NL" cap="small" dirty="0"/>
          </a:p>
          <a:p>
            <a:r>
              <a:rPr lang="nl-NL" cap="small" dirty="0"/>
              <a:t>Lezing</a:t>
            </a:r>
            <a:endParaRPr lang="en-US" cap="smal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Het verhaal centraal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De docent leidt de discussie</a:t>
            </a:r>
            <a:endParaRPr lang="en-US" cap="small" dirty="0"/>
          </a:p>
          <a:p>
            <a:r>
              <a:rPr lang="nl-NL" cap="small" dirty="0" err="1"/>
              <a:t>Labsessie</a:t>
            </a:r>
            <a:endParaRPr lang="nl-NL" cap="small" dirty="0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Leerlingen werken samen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Onderzoek, experiment of vraagstelling</a:t>
            </a:r>
            <a:endParaRPr lang="en-US" cap="small" dirty="0"/>
          </a:p>
          <a:p>
            <a:r>
              <a:rPr lang="nl-NL" cap="small" dirty="0"/>
              <a:t>Communicatiesessie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Mondelinge opdrachten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Actief gebruik van taal en communicatie</a:t>
            </a:r>
            <a:endParaRPr lang="en-US" cap="small" dirty="0"/>
          </a:p>
          <a:p>
            <a:r>
              <a:rPr lang="nl-NL" cap="small" dirty="0"/>
              <a:t>Seminar</a:t>
            </a:r>
            <a:endParaRPr lang="nl-N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Discussie tussen leerlingen en docent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Inzicht in ‘grote’ vragen over het vak</a:t>
            </a:r>
            <a:endParaRPr lang="en-US" dirty="0"/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  <a:p>
            <a:r>
              <a:rPr lang="nl-NL" cap="small" dirty="0"/>
              <a:t>Workshop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Leerlingen werken individueel of in groepjes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Begeleid door docent</a:t>
            </a:r>
            <a:endParaRPr lang="en-US" dirty="0"/>
          </a:p>
          <a:p>
            <a:pPr>
              <a:buFont typeface="Wingdings,Sans-Serif"/>
            </a:pPr>
            <a:endParaRPr lang="nl-NL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5CE3DE6-2217-EA97-8206-68A99CF559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4570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8D7DE-1171-1189-E08C-7184F7CE0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3529643-5529-1942-E5B4-38C0FA5A3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9222E941-B04D-EDB2-DACC-7C7EF6B8A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1012BF-0702-B05F-EB23-7A9CC269C9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2453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1CBD7-659F-8F14-843E-A6D51EC00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0A8E1BB-9955-B0F6-1978-1FD7434F86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EB77F10-D089-2B5E-1779-8CD68523F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A37BA6B-86E9-9A23-C983-EE9539145A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769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F3E25-B48A-8C5A-EBC3-47684B3F2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42E4E164-71E5-1BC8-5346-68319E8D89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83B11E5-71D4-6C9B-C7E7-8CF842A4C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 dirty="0">
                <a:ea typeface="Calibri"/>
                <a:cs typeface="Calibri"/>
              </a:rPr>
              <a:t>Benoem de verschillende onderdelen in de </a:t>
            </a:r>
            <a:r>
              <a:rPr lang="nl-NL" cap="small" dirty="0" err="1">
                <a:ea typeface="Calibri"/>
                <a:cs typeface="Calibri"/>
              </a:rPr>
              <a:t>dagstart</a:t>
            </a:r>
            <a:r>
              <a:rPr lang="nl-NL" cap="small" dirty="0">
                <a:ea typeface="Calibri"/>
                <a:cs typeface="Calibri"/>
              </a:rPr>
              <a:t> (cirkelen/groepsvorming, burgerschap, plannen, </a:t>
            </a:r>
            <a:r>
              <a:rPr lang="nl-NL" cap="small" dirty="0" err="1">
                <a:ea typeface="Calibri"/>
                <a:cs typeface="Calibri"/>
              </a:rPr>
              <a:t>actualitait</a:t>
            </a:r>
            <a:r>
              <a:rPr lang="nl-NL" cap="small" dirty="0">
                <a:ea typeface="Calibri"/>
                <a:cs typeface="Calibri"/>
              </a:rPr>
              <a:t>, overig (zoals </a:t>
            </a:r>
            <a:r>
              <a:rPr lang="nl-NL" cap="small" dirty="0" err="1">
                <a:ea typeface="Calibri"/>
                <a:cs typeface="Calibri"/>
              </a:rPr>
              <a:t>Totally</a:t>
            </a:r>
            <a:r>
              <a:rPr lang="nl-NL" cap="small" dirty="0">
                <a:ea typeface="Calibri"/>
                <a:cs typeface="Calibri"/>
              </a:rPr>
              <a:t> traffic))</a:t>
            </a:r>
            <a:endParaRPr lang="nl-NL" cap="small" dirty="0"/>
          </a:p>
          <a:p>
            <a:endParaRPr lang="nl-NL" cap="small" dirty="0"/>
          </a:p>
          <a:p>
            <a:r>
              <a:rPr lang="nl-NL" cap="small" dirty="0"/>
              <a:t>Lezing</a:t>
            </a:r>
            <a:endParaRPr lang="en-US" cap="smal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Het verhaal centraal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De docent leidt de discussie</a:t>
            </a:r>
            <a:endParaRPr lang="en-US" cap="small" dirty="0"/>
          </a:p>
          <a:p>
            <a:r>
              <a:rPr lang="nl-NL" cap="small" dirty="0" err="1"/>
              <a:t>Labsessie</a:t>
            </a:r>
            <a:endParaRPr lang="nl-NL" cap="small" dirty="0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Leerlingen werken samen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Onderzoek, experiment of vraagstelling</a:t>
            </a:r>
            <a:endParaRPr lang="en-US" cap="small" dirty="0"/>
          </a:p>
          <a:p>
            <a:r>
              <a:rPr lang="nl-NL" cap="small" dirty="0"/>
              <a:t>Communicatiesessie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Mondelinge opdrachten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Actief gebruik van taal en communicatie</a:t>
            </a:r>
            <a:endParaRPr lang="en-US" cap="small" dirty="0"/>
          </a:p>
          <a:p>
            <a:r>
              <a:rPr lang="nl-NL" cap="small" dirty="0"/>
              <a:t>Seminar</a:t>
            </a:r>
            <a:endParaRPr lang="nl-N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Discussie tussen leerlingen en docent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Inzicht in ‘grote’ vragen over het vak</a:t>
            </a:r>
            <a:endParaRPr lang="en-US" dirty="0"/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  <a:p>
            <a:r>
              <a:rPr lang="nl-NL" cap="small" dirty="0"/>
              <a:t>Workshop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Leerlingen werken individueel of in groepjes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Begeleid door docent</a:t>
            </a:r>
            <a:endParaRPr lang="en-US" dirty="0"/>
          </a:p>
          <a:p>
            <a:pPr>
              <a:buFont typeface="Wingdings,Sans-Serif"/>
            </a:pPr>
            <a:endParaRPr lang="nl-NL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A074A77-F7A3-EF41-6B8A-EA9EC51505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3610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cap="small" dirty="0">
                <a:ea typeface="Calibri"/>
                <a:cs typeface="Calibri"/>
              </a:rPr>
              <a:t>Benoem de verschillende onderdelen in de </a:t>
            </a:r>
            <a:r>
              <a:rPr lang="nl-NL" cap="small" dirty="0" err="1">
                <a:ea typeface="Calibri"/>
                <a:cs typeface="Calibri"/>
              </a:rPr>
              <a:t>dagstart</a:t>
            </a:r>
            <a:r>
              <a:rPr lang="nl-NL" cap="small" dirty="0">
                <a:ea typeface="Calibri"/>
                <a:cs typeface="Calibri"/>
              </a:rPr>
              <a:t> (cirkelen/groepsvorming, burgerschap, plannen, </a:t>
            </a:r>
            <a:r>
              <a:rPr lang="nl-NL" cap="small" dirty="0" err="1">
                <a:ea typeface="Calibri"/>
                <a:cs typeface="Calibri"/>
              </a:rPr>
              <a:t>actualitait</a:t>
            </a:r>
            <a:r>
              <a:rPr lang="nl-NL" cap="small" dirty="0">
                <a:ea typeface="Calibri"/>
                <a:cs typeface="Calibri"/>
              </a:rPr>
              <a:t>, overig (zoals </a:t>
            </a:r>
            <a:r>
              <a:rPr lang="nl-NL" cap="small" dirty="0" err="1">
                <a:ea typeface="Calibri"/>
                <a:cs typeface="Calibri"/>
              </a:rPr>
              <a:t>Totally</a:t>
            </a:r>
            <a:r>
              <a:rPr lang="nl-NL" cap="small" dirty="0">
                <a:ea typeface="Calibri"/>
                <a:cs typeface="Calibri"/>
              </a:rPr>
              <a:t> traffic))</a:t>
            </a:r>
            <a:endParaRPr lang="nl-NL" cap="small" dirty="0"/>
          </a:p>
          <a:p>
            <a:endParaRPr lang="nl-NL" cap="small" dirty="0"/>
          </a:p>
          <a:p>
            <a:r>
              <a:rPr lang="nl-NL" cap="small" dirty="0"/>
              <a:t>Lezing</a:t>
            </a:r>
            <a:endParaRPr lang="en-US" cap="smal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Het verhaal centraal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De docent leidt de discussie</a:t>
            </a:r>
            <a:endParaRPr lang="en-US" cap="small" dirty="0"/>
          </a:p>
          <a:p>
            <a:r>
              <a:rPr lang="nl-NL" cap="small" dirty="0" err="1"/>
              <a:t>Labsessie</a:t>
            </a:r>
            <a:endParaRPr lang="nl-NL" cap="small" dirty="0" err="1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Leerlingen werken samen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Onderzoek, experiment of vraagstelling</a:t>
            </a:r>
            <a:endParaRPr lang="en-US" cap="small" dirty="0"/>
          </a:p>
          <a:p>
            <a:r>
              <a:rPr lang="nl-NL" cap="small" dirty="0"/>
              <a:t>Communicatiesessie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Mondelinge opdrachten</a:t>
            </a:r>
            <a:endParaRPr lang="en-US" cap="small" dirty="0"/>
          </a:p>
          <a:p>
            <a:pPr marL="285750" indent="-285750">
              <a:buFont typeface="Wingdings,Sans-Serif"/>
              <a:buChar char="ü"/>
            </a:pPr>
            <a:r>
              <a:rPr lang="nl-NL" cap="small" dirty="0"/>
              <a:t>Actief gebruik van taal en communicatie</a:t>
            </a:r>
            <a:endParaRPr lang="en-US" cap="small" dirty="0"/>
          </a:p>
          <a:p>
            <a:r>
              <a:rPr lang="nl-NL" cap="small" dirty="0"/>
              <a:t>Seminar</a:t>
            </a:r>
            <a:endParaRPr lang="nl-NL" dirty="0">
              <a:ea typeface="Calibri"/>
              <a:cs typeface="Calibri"/>
            </a:endParaRPr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Discussie tussen leerlingen en docent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Inzicht in ‘grote’ vragen over het vak</a:t>
            </a:r>
            <a:endParaRPr lang="en-US" dirty="0"/>
          </a:p>
          <a:p>
            <a:endParaRPr lang="nl-NL" dirty="0">
              <a:ea typeface="Calibri" panose="020F0502020204030204"/>
              <a:cs typeface="Calibri" panose="020F0502020204030204"/>
            </a:endParaRPr>
          </a:p>
          <a:p>
            <a:r>
              <a:rPr lang="nl-NL" cap="small" dirty="0"/>
              <a:t>Workshop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Leerlingen werken individueel of in groepjes</a:t>
            </a:r>
            <a:endParaRPr lang="en-US" dirty="0"/>
          </a:p>
          <a:p>
            <a:pPr marL="285750" indent="-285750">
              <a:buFont typeface="Wingdings,Sans-Serif"/>
              <a:buChar char="ü"/>
            </a:pPr>
            <a:r>
              <a:rPr lang="nl-NL" dirty="0"/>
              <a:t>Begeleid door docent</a:t>
            </a:r>
            <a:endParaRPr lang="en-US" dirty="0"/>
          </a:p>
          <a:p>
            <a:pPr>
              <a:buFont typeface="Wingdings,Sans-Serif"/>
            </a:pPr>
            <a:endParaRPr lang="nl-NL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135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CA5B8-3905-84D9-6D1C-D3BBAE1D6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50ED18B-EC93-636A-B6D6-25618FB7E0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5444D8F-63E4-3864-CC6A-8E513EB7E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cap="small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0F383A3-9A39-3F84-F18E-9A64318E0B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305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C56F6-303D-166F-BD02-AB8FFE891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E0140B0-6CD7-CF76-33B1-00C789BDA0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40382D0-757F-9C19-A784-BC243BF424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Noem </a:t>
            </a:r>
            <a:r>
              <a:rPr lang="en-US" dirty="0" err="1">
                <a:ea typeface="Calibri"/>
                <a:cs typeface="Calibri"/>
              </a:rPr>
              <a:t>dat</a:t>
            </a:r>
            <a:r>
              <a:rPr lang="en-US" dirty="0">
                <a:ea typeface="Calibri"/>
                <a:cs typeface="Calibri"/>
              </a:rPr>
              <a:t> we </a:t>
            </a:r>
            <a:r>
              <a:rPr lang="en-US" dirty="0" err="1">
                <a:ea typeface="Calibri"/>
                <a:cs typeface="Calibri"/>
              </a:rPr>
              <a:t>geen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toetsweken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hebben</a:t>
            </a:r>
            <a:r>
              <a:rPr lang="en-US" dirty="0">
                <a:ea typeface="Calibri"/>
                <a:cs typeface="Calibri"/>
              </a:rPr>
              <a:t>, maar </a:t>
            </a:r>
            <a:r>
              <a:rPr lang="en-US" dirty="0" err="1">
                <a:ea typeface="Calibri"/>
                <a:cs typeface="Calibri"/>
              </a:rPr>
              <a:t>dat</a:t>
            </a:r>
            <a:r>
              <a:rPr lang="en-US" dirty="0">
                <a:ea typeface="Calibri"/>
                <a:cs typeface="Calibri"/>
              </a:rPr>
              <a:t> elk </a:t>
            </a:r>
            <a:r>
              <a:rPr lang="en-US" dirty="0" err="1">
                <a:ea typeface="Calibri"/>
                <a:cs typeface="Calibri"/>
              </a:rPr>
              <a:t>vak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zelf</a:t>
            </a:r>
            <a:r>
              <a:rPr lang="en-US" dirty="0">
                <a:ea typeface="Calibri"/>
                <a:cs typeface="Calibri"/>
              </a:rPr>
              <a:t> de </a:t>
            </a:r>
            <a:r>
              <a:rPr lang="en-US" dirty="0" err="1">
                <a:ea typeface="Calibri"/>
                <a:cs typeface="Calibri"/>
              </a:rPr>
              <a:t>afsluitingen</a:t>
            </a:r>
            <a:r>
              <a:rPr lang="en-US" dirty="0">
                <a:ea typeface="Calibri"/>
                <a:cs typeface="Calibri"/>
              </a:rPr>
              <a:t> plant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1C10EA8-5BCD-A6DA-1517-8313FD77B4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8654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74707-45BB-5B73-6C59-B3E25E1CB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849A49D-AE08-AD70-17AE-3BD9B95A27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A4DDA68-635B-5442-378D-E1CB2B5026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0AC83B8-71DA-7D6B-31F5-8C75F8630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744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37743-DE91-C1C9-8D84-7FCAFFF3F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E70CDB2-2FA7-9762-F47F-9E70D0DD3D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77F80D9-0B2B-EF09-C85B-28182860D0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ea typeface="Calibri"/>
                <a:cs typeface="Calibri"/>
              </a:rPr>
              <a:t>Geef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ouders</a:t>
            </a:r>
            <a:r>
              <a:rPr lang="en-US" dirty="0">
                <a:ea typeface="Calibri"/>
                <a:cs typeface="Calibri"/>
              </a:rPr>
              <a:t> even de </a:t>
            </a:r>
            <a:r>
              <a:rPr lang="en-US" dirty="0" err="1">
                <a:ea typeface="Calibri"/>
                <a:cs typeface="Calibri"/>
              </a:rPr>
              <a:t>tijd</a:t>
            </a:r>
            <a:r>
              <a:rPr lang="en-US" dirty="0">
                <a:ea typeface="Calibri"/>
                <a:cs typeface="Calibri"/>
              </a:rPr>
              <a:t> om </a:t>
            </a:r>
            <a:r>
              <a:rPr lang="en-US" dirty="0" err="1">
                <a:ea typeface="Calibri"/>
                <a:cs typeface="Calibri"/>
              </a:rPr>
              <a:t>deze</a:t>
            </a:r>
            <a:r>
              <a:rPr lang="en-US" dirty="0">
                <a:ea typeface="Calibri"/>
                <a:cs typeface="Calibri"/>
              </a:rPr>
              <a:t> door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lezen</a:t>
            </a:r>
            <a:r>
              <a:rPr lang="en-US" dirty="0">
                <a:ea typeface="Calibri"/>
                <a:cs typeface="Calibri"/>
              </a:rPr>
              <a:t>, of neem ze </a:t>
            </a:r>
            <a:r>
              <a:rPr lang="en-US" dirty="0" err="1">
                <a:ea typeface="Calibri"/>
                <a:cs typeface="Calibri"/>
              </a:rPr>
              <a:t>allemaal</a:t>
            </a:r>
            <a:r>
              <a:rPr lang="en-US" dirty="0">
                <a:ea typeface="Calibri"/>
                <a:cs typeface="Calibri"/>
              </a:rPr>
              <a:t> even </a:t>
            </a:r>
            <a:r>
              <a:rPr lang="en-US" dirty="0" err="1">
                <a:ea typeface="Calibri"/>
                <a:cs typeface="Calibri"/>
              </a:rPr>
              <a:t>kort</a:t>
            </a:r>
            <a:r>
              <a:rPr lang="en-US" dirty="0">
                <a:ea typeface="Calibri"/>
                <a:cs typeface="Calibri"/>
              </a:rPr>
              <a:t> door. </a:t>
            </a:r>
            <a:r>
              <a:rPr lang="en-US" dirty="0" err="1">
                <a:ea typeface="Calibri"/>
                <a:cs typeface="Calibri"/>
              </a:rPr>
              <a:t>Vraag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daarna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terug</a:t>
            </a:r>
            <a:r>
              <a:rPr lang="en-US" dirty="0">
                <a:ea typeface="Calibri"/>
                <a:cs typeface="Calibri"/>
              </a:rPr>
              <a:t> op </a:t>
            </a:r>
            <a:r>
              <a:rPr lang="en-US" dirty="0" err="1">
                <a:ea typeface="Calibri"/>
                <a:cs typeface="Calibri"/>
              </a:rPr>
              <a:t>welke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executieve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functie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zij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voor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hun</a:t>
            </a:r>
            <a:r>
              <a:rPr lang="en-US" dirty="0">
                <a:ea typeface="Calibri"/>
                <a:cs typeface="Calibri"/>
              </a:rPr>
              <a:t> kind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sterk</a:t>
            </a:r>
            <a:r>
              <a:rPr lang="en-US" dirty="0">
                <a:ea typeface="Calibri"/>
                <a:cs typeface="Calibri"/>
              </a:rPr>
              <a:t> punt </a:t>
            </a:r>
            <a:r>
              <a:rPr lang="en-US" dirty="0" err="1">
                <a:ea typeface="Calibri"/>
                <a:cs typeface="Calibri"/>
              </a:rPr>
              <a:t>zien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waar</a:t>
            </a:r>
            <a:r>
              <a:rPr lang="en-US" dirty="0">
                <a:ea typeface="Calibri"/>
                <a:cs typeface="Calibri"/>
              </a:rPr>
              <a:t> ze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ontwikkelpunt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zien</a:t>
            </a:r>
            <a:r>
              <a:rPr lang="en-US" dirty="0">
                <a:ea typeface="Calibri"/>
                <a:cs typeface="Calibri"/>
              </a:rPr>
              <a:t>. Dat </a:t>
            </a:r>
            <a:r>
              <a:rPr lang="en-US" dirty="0" err="1">
                <a:ea typeface="Calibri"/>
                <a:cs typeface="Calibri"/>
              </a:rPr>
              <a:t>kan</a:t>
            </a:r>
            <a:r>
              <a:rPr lang="en-US" dirty="0">
                <a:ea typeface="Calibri"/>
                <a:cs typeface="Calibri"/>
              </a:rPr>
              <a:t> door het </a:t>
            </a:r>
            <a:r>
              <a:rPr lang="en-US" dirty="0" err="1">
                <a:ea typeface="Calibri"/>
                <a:cs typeface="Calibri"/>
              </a:rPr>
              <a:t>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paar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ouders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vragen</a:t>
            </a:r>
            <a:r>
              <a:rPr lang="en-US" dirty="0">
                <a:ea typeface="Calibri"/>
                <a:cs typeface="Calibri"/>
              </a:rPr>
              <a:t>, of door </a:t>
            </a:r>
            <a:r>
              <a:rPr lang="en-US" dirty="0" err="1">
                <a:ea typeface="Calibri"/>
                <a:cs typeface="Calibri"/>
              </a:rPr>
              <a:t>vingers</a:t>
            </a:r>
            <a:r>
              <a:rPr lang="en-US" dirty="0">
                <a:ea typeface="Calibri"/>
                <a:cs typeface="Calibri"/>
              </a:rPr>
              <a:t> op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laten </a:t>
            </a:r>
            <a:r>
              <a:rPr lang="en-US" dirty="0" err="1">
                <a:ea typeface="Calibri"/>
                <a:cs typeface="Calibri"/>
              </a:rPr>
              <a:t>steken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en</a:t>
            </a:r>
            <a:r>
              <a:rPr lang="en-US" dirty="0">
                <a:ea typeface="Calibri"/>
                <a:cs typeface="Calibri"/>
              </a:rPr>
              <a:t> op het bord </a:t>
            </a:r>
            <a:r>
              <a:rPr lang="en-US" dirty="0" err="1">
                <a:ea typeface="Calibri"/>
                <a:cs typeface="Calibri"/>
              </a:rPr>
              <a:t>te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turven</a:t>
            </a:r>
            <a:r>
              <a:rPr lang="en-US" dirty="0">
                <a:ea typeface="Calibri"/>
                <a:cs typeface="Calibri"/>
              </a:rPr>
              <a:t>.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C72088E-0D8B-14E0-B2E6-671CED83B3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7749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2DF48-569A-8AEE-037B-871A034F3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80AA2C6-4555-0457-1EE3-3392781490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6C14303-8039-1DE1-E062-5DAE8DCAD2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2ABA1EE-3E58-9657-D6C2-DEA16E54F7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654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9F584-0F6C-1ED0-E5EB-8452881E1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D070CB5-91CA-02D6-62A5-84F78A17E1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584728FE-48D0-1114-4CEB-DCDB1EC25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691FF3F-19C7-E9F6-DA3B-86BDF8B8DB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B5391C-6A79-704C-8D11-D25BE89903B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793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26B44-77B7-8A40-CAA2-0F351C7A01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91333A4-6B66-C7AE-9E37-DB9833D98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E693B0C-8E2C-98FA-0A70-26CF00CF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6984FE-0C0D-8101-3CBE-15C8082F5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49945BE-A54C-39AC-4AE1-7180A714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433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18E0BE-975E-D772-5ABB-020EE054C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F5116B-B05B-F473-A19B-EDB075E73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03D9D9-DA07-028F-2FFF-98C1700AA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520465-754F-8EE4-E241-778F9B683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C93D96-928B-640B-D25C-CA0A5DD8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525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B71EC3-0EC5-2629-B514-198B086F5D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36EFD6-818C-D8B5-993A-52D6630D3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C2E085-E92D-0CA8-618F-37259F0C2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7D3C6E-8FD2-2F36-5538-6A9133BA0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B9303F-82A5-3E67-20CD-52FC6AE7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16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D5316-FC6E-17AD-EBBC-3ABA82E1E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8ECAC0-D555-1DA0-0432-5755296EC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DA38A3F-D54E-BD61-9102-07EAEE96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5BB161-49CB-A085-3910-5E7A0757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5178F6-1325-AEA5-B77D-3689621C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15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AE254-0D58-C1F5-77AE-F82383FBC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CB51DF1-1246-8D13-7C3E-8C772AB71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7094FE-8FFA-D4E5-B718-72A66691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12FC82-4459-FA6C-7376-084DE3B0A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883D9E3-5D99-6C80-8BA5-AA116274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09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E244C-9B32-942B-2228-EE8D36789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517290-9D6B-416C-607F-25145FC82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CF6CEB3-88DA-4C97-282A-BD971443B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B8CBED-57EC-F870-5D55-EE568451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CDF218-F936-4E86-B3A3-7AC518BED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C444DD7-4B0B-BD64-82B4-31D9D0F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256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748B5-8943-55F6-3FD9-F69F36B21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3988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9B0950-F949-B297-3EDC-A4FAA5B22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284BE4-3D7D-F44C-B318-7858C6703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8E3FA5E-92DA-95BC-F371-CAC3727F1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7811CBB-1310-8DDF-D0DB-D91A0F3F52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0F7D322-A01F-703A-29BB-5FCF99C0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200D412-33C4-E05E-9D5B-DC516C30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54354F-7D69-EE08-9638-55ADB333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48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267C2-0A70-0E0E-A6AC-4A289DE35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1EB6F63-2A4C-E329-1665-D4EFD03F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FBA2837-1BCB-92DB-3F76-7A13F706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7137CCE-3A3F-A720-6198-F56F5C77E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303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B58A75B-68DD-25B8-C320-92F95BA6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BB90DB0-AFA9-7365-E8F3-510E31A0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CCD4EC2-4C82-E9B4-6080-94611704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09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FCEF25-47A9-87AD-24B0-0E124227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9622"/>
            <a:ext cx="3932237" cy="54777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8EBD6BA-ADE0-EA24-FC0F-414FFBECD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09622"/>
            <a:ext cx="6172200" cy="43514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F4F58CD-AD43-B1D1-0EDB-36A1DDA95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70960E-B04F-97B4-D808-EF2012F6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A1AE0BC-C375-F89F-C4D0-2B710D4B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82B336-A0A7-F1C9-B915-680D9B43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45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A531D-580C-13F5-0336-DBCB5CED8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92370"/>
            <a:ext cx="3932237" cy="56503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72EB106-6B3D-10A6-C7A1-B755A8AC1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92370"/>
            <a:ext cx="6172200" cy="4368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2A9BFEB-17B8-65DA-FA30-58A60A443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FA8AFA-C040-5E10-A6FA-F99C068F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189D22-FD57-E8F2-B628-672E78A6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1B5D084-F633-5965-EAB0-69ECA871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4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81F4F9B-4F77-6500-929F-F89A69DF3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71478A-761F-0E55-86F9-D357DD575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5545AA-53FA-F7B0-0F25-B4C5E941E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A67ED-73F0-2449-9302-39F0167EC27F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DD965D-5175-E7EF-2385-5A6BEADD4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82BE54-67E5-0F3F-F89A-CAD72BD7B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CA3A-0D69-8643-A368-041487F8EF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44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ssonup.com/nl/lesson/vHhfqQZpLiiptmfLH?utm_source=app&amp;utm_campaign=shared-lesson-app&amp;utm_content=1759157952871&amp;utm_medium=shared-li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99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EFF68930-D8B5-C5B7-7142-BC380C903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12" b="21849"/>
          <a:stretch/>
        </p:blipFill>
        <p:spPr>
          <a:xfrm>
            <a:off x="0" y="1282"/>
            <a:ext cx="12191980" cy="68567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BEFD194C-B91F-C225-3AA5-2F4AAAB2787F}"/>
              </a:ext>
            </a:extLst>
          </p:cNvPr>
          <p:cNvSpPr txBox="1"/>
          <p:nvPr/>
        </p:nvSpPr>
        <p:spPr>
          <a:xfrm>
            <a:off x="2327112" y="5036443"/>
            <a:ext cx="752754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nl-NL" sz="4800" b="1" dirty="0">
                <a:solidFill>
                  <a:schemeClr val="bg1"/>
                </a:solidFill>
                <a:ea typeface="Calibri"/>
                <a:cs typeface="Calibri"/>
              </a:rPr>
              <a:t>Ouderavond KED24 - havo</a:t>
            </a:r>
          </a:p>
        </p:txBody>
      </p:sp>
    </p:spTree>
    <p:extLst>
      <p:ext uri="{BB962C8B-B14F-4D97-AF65-F5344CB8AC3E}">
        <p14:creationId xmlns:p14="http://schemas.microsoft.com/office/powerpoint/2010/main" val="774775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C302DA-3193-B9BE-7F94-7ECEBFBFA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30B605-9684-C4A8-B254-8AF0572A2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277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Calibri" panose="020B0604020202020204" pitchFamily="34" charset="0"/>
              <a:buChar char="-"/>
            </a:pPr>
            <a:r>
              <a:rPr lang="nl-NL" dirty="0">
                <a:ea typeface="+mn-lt"/>
                <a:cs typeface="+mn-lt"/>
              </a:rPr>
              <a:t>Formele, voorlopige determinatie – voor meivakantie</a:t>
            </a:r>
            <a:endParaRPr lang="nl-NL" dirty="0">
              <a:ea typeface="Calibri"/>
              <a:cs typeface="Calibri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nl-NL" dirty="0">
                <a:ea typeface="+mn-lt"/>
                <a:cs typeface="+mn-lt"/>
              </a:rPr>
              <a:t>3 mogelijkheden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>
                <a:ea typeface="+mn-lt"/>
                <a:cs typeface="+mn-lt"/>
              </a:rPr>
              <a:t>Advies voor doorstroming naar havo-3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>
                <a:ea typeface="+mn-lt"/>
                <a:cs typeface="+mn-lt"/>
              </a:rPr>
              <a:t>Advies voor doorstroming naar mavo-3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>
                <a:ea typeface="+mn-lt"/>
                <a:cs typeface="+mn-lt"/>
              </a:rPr>
              <a:t>Advies voor vertraging in havo-2 (alleen bij zwaarwegende redenen voor studievertraging) </a:t>
            </a:r>
            <a:endParaRPr lang="nl-NL" dirty="0"/>
          </a:p>
          <a:p>
            <a:pPr>
              <a:buFont typeface="Calibri" panose="020B0604020202020204" pitchFamily="34" charset="0"/>
              <a:buChar char="-"/>
            </a:pPr>
            <a:r>
              <a:rPr lang="nl-NL" dirty="0">
                <a:ea typeface="+mn-lt"/>
                <a:cs typeface="+mn-lt"/>
              </a:rPr>
              <a:t>Formele, definitieve determinatie - voor de zomervakantie.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l-NL" dirty="0">
                <a:ea typeface="+mn-lt"/>
                <a:cs typeface="+mn-lt"/>
              </a:rPr>
              <a:t>bindend studiebesluit (BSB) - mogelijkheid tot bezwaar </a:t>
            </a:r>
          </a:p>
          <a:p>
            <a:pPr>
              <a:buFont typeface="Calibri,Sans-Serif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De coach neemt in beide gevallen contact op met de ouders te informeren over de determinatie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nl-NL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A1AB94DA-116A-148E-37EA-223FC534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234501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Determinatiemomenten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847088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15753-A8E6-F36E-1649-83D11674C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034737-873A-A8FA-5803-E1045EAD8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277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err="1">
                <a:ea typeface="Calibri"/>
                <a:cs typeface="Calibri"/>
              </a:rPr>
              <a:t>Amazing</a:t>
            </a:r>
            <a:r>
              <a:rPr lang="nl-NL" dirty="0">
                <a:ea typeface="Calibri"/>
                <a:cs typeface="Calibri"/>
              </a:rPr>
              <a:t> </a:t>
            </a:r>
            <a:r>
              <a:rPr lang="nl-NL" err="1">
                <a:ea typeface="Calibri"/>
                <a:cs typeface="Calibri"/>
              </a:rPr>
              <a:t>Future</a:t>
            </a:r>
            <a:r>
              <a:rPr lang="nl-NL" dirty="0">
                <a:ea typeface="Calibri"/>
                <a:cs typeface="Calibri"/>
              </a:rPr>
              <a:t> Festival (november 2025)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Uitwisseling Duitsland en Spanje (november 2025 en januari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Stage (januari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Skills </a:t>
            </a:r>
            <a:r>
              <a:rPr lang="nl-NL" dirty="0" err="1">
                <a:ea typeface="Calibri"/>
                <a:cs typeface="Calibri"/>
              </a:rPr>
              <a:t>the</a:t>
            </a:r>
            <a:r>
              <a:rPr lang="nl-NL" dirty="0">
                <a:ea typeface="Calibri"/>
                <a:cs typeface="Calibri"/>
              </a:rPr>
              <a:t> </a:t>
            </a:r>
            <a:r>
              <a:rPr lang="nl-NL" dirty="0" err="1">
                <a:ea typeface="Calibri"/>
                <a:cs typeface="Calibri"/>
              </a:rPr>
              <a:t>Finals</a:t>
            </a:r>
            <a:r>
              <a:rPr lang="nl-NL" dirty="0">
                <a:ea typeface="Calibri"/>
                <a:cs typeface="Calibri"/>
              </a:rPr>
              <a:t> – Brabanthallen 's </a:t>
            </a:r>
            <a:r>
              <a:rPr lang="nl-NL" dirty="0" err="1">
                <a:ea typeface="Calibri"/>
                <a:cs typeface="Calibri"/>
              </a:rPr>
              <a:t>Hertogenbosch</a:t>
            </a:r>
            <a:r>
              <a:rPr lang="nl-NL" dirty="0">
                <a:ea typeface="Calibri"/>
                <a:cs typeface="Calibri"/>
              </a:rPr>
              <a:t> (maart 2026)</a:t>
            </a:r>
            <a:endParaRPr lang="nl-NL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Oorlogsmuseum Overloon (april 2026)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Efteling - afsluiting schooljaar (juli 2026)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993907C-B21E-A54B-9A4A-1184661D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234501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Excursies en buitenschoolse activiteiten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61518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38BC9-F06D-E8DE-1CEA-A3D6BD8CD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73EDF8-E84E-A969-223E-C69C2C304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1068"/>
            <a:ext cx="10505440" cy="49767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Coach: 1e aanspreekpunt voor leerling en ouders</a:t>
            </a:r>
            <a:endParaRPr lang="nl-NL" dirty="0"/>
          </a:p>
          <a:p>
            <a:pPr marL="457200" indent="-457200">
              <a:lnSpc>
                <a:spcPct val="100000"/>
              </a:lnSpc>
              <a:buFont typeface="Calibri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Assistent-leerlingen: Mw. </a:t>
            </a:r>
            <a:r>
              <a:rPr lang="nl-NL" sz="2400" err="1">
                <a:ea typeface="Calibri"/>
                <a:cs typeface="Calibri"/>
              </a:rPr>
              <a:t>Raiza</a:t>
            </a:r>
            <a:r>
              <a:rPr lang="nl-NL" sz="2400" dirty="0">
                <a:ea typeface="Calibri"/>
                <a:cs typeface="Calibri"/>
              </a:rPr>
              <a:t> Kramers</a:t>
            </a:r>
          </a:p>
          <a:p>
            <a:pPr marL="914400" lvl="1" indent="-45720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Ziekmelding, verlofbriefjes, te laat</a:t>
            </a: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err="1">
                <a:ea typeface="Calibri"/>
                <a:cs typeface="Calibri"/>
              </a:rPr>
              <a:t>Leerlingcoördinator</a:t>
            </a:r>
            <a:r>
              <a:rPr lang="nl-NL" sz="2400" dirty="0">
                <a:ea typeface="Calibri"/>
                <a:cs typeface="Calibri"/>
              </a:rPr>
              <a:t>: Mw. Sanne Abdul </a:t>
            </a: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Bijzonder verlof, </a:t>
            </a:r>
            <a:r>
              <a:rPr lang="nl-NL" sz="2000" err="1">
                <a:ea typeface="Calibri"/>
                <a:cs typeface="Calibri"/>
              </a:rPr>
              <a:t>leerlingzaken</a:t>
            </a:r>
            <a:endParaRPr lang="en-US" sz="2000" err="1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Verzuimcoördinator: Mw. Wendy Aerts en Dhr. Kjell Willemstein</a:t>
            </a:r>
            <a:endParaRPr lang="en-US" sz="240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Langdurige ziekte en ongeoorloofd verzuim</a:t>
            </a:r>
            <a:endParaRPr lang="en-US" sz="2000" dirty="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Ondersteuningscoördinator: Mw.  Laura Michels en mw. Petra </a:t>
            </a:r>
            <a:r>
              <a:rPr lang="nl-NL" sz="2400" err="1">
                <a:ea typeface="Calibri"/>
                <a:cs typeface="Calibri"/>
              </a:rPr>
              <a:t>Holsheimer</a:t>
            </a:r>
            <a:r>
              <a:rPr lang="nl-NL" sz="2400" dirty="0">
                <a:ea typeface="Calibri"/>
                <a:cs typeface="Calibri"/>
              </a:rPr>
              <a:t> </a:t>
            </a:r>
            <a:endParaRPr lang="nl-NL" sz="2400" dirty="0">
              <a:ea typeface="+mn-lt"/>
              <a:cs typeface="+mn-lt"/>
            </a:endParaRPr>
          </a:p>
          <a:p>
            <a:pPr marL="914400" lvl="1" indent="-457200">
              <a:lnSpc>
                <a:spcPct val="100000"/>
              </a:lnSpc>
              <a:buFont typeface="Courier New" panose="020B0604020202020204" pitchFamily="34" charset="0"/>
              <a:buChar char="o"/>
            </a:pPr>
            <a:r>
              <a:rPr lang="nl-NL" sz="1600" dirty="0">
                <a:ea typeface="+mn-lt"/>
                <a:cs typeface="+mn-lt"/>
              </a:rPr>
              <a:t>Extra pedagogische en </a:t>
            </a:r>
            <a:r>
              <a:rPr lang="nl-NL" sz="1600" dirty="0">
                <a:ea typeface="Calibri"/>
                <a:cs typeface="Calibri"/>
              </a:rPr>
              <a:t>didactische ondersteuning</a:t>
            </a:r>
            <a:endParaRPr lang="nl-NL" dirty="0"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Font typeface="Calibri,Sans-Serif" panose="020B0604020202020204" pitchFamily="34" charset="0"/>
              <a:buChar char="-"/>
            </a:pPr>
            <a:r>
              <a:rPr lang="nl-NL" sz="2400" dirty="0">
                <a:ea typeface="Calibri"/>
                <a:cs typeface="Calibri"/>
              </a:rPr>
              <a:t>Teamleider: Dhr. Job Oomen</a:t>
            </a:r>
            <a:endParaRPr lang="en-US" sz="2400" dirty="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buFont typeface="Courier New,monospace" panose="020B0604020202020204" pitchFamily="34" charset="0"/>
              <a:buChar char="o"/>
            </a:pPr>
            <a:r>
              <a:rPr lang="nl-NL" sz="2000" dirty="0">
                <a:ea typeface="Calibri"/>
                <a:cs typeface="Calibri"/>
              </a:rPr>
              <a:t>Leerlingen en onderwijs KED25 en KED24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13336EB-AC85-18F3-500F-21C52B8D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28664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Wie voor wat?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763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F7186-2E05-A56E-7D9D-2F31CD5AE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AC7A78-3398-4C67-F8B0-66FE26268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7632"/>
            <a:ext cx="10916406" cy="445933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nl-NL" dirty="0"/>
              <a:t>Aan het einde van deze avond: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heb ik kunnen delen hoe de 1e weken zijn verlopen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heb ik inzicht in hoe de 1e weken bij de klasgenoten zijn verlopen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kan ik de verschillende onderdelen van KED noemen en toelichten</a:t>
            </a:r>
            <a:endParaRPr lang="nl-NL" dirty="0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kan ik de verschillende gesprekken benoemen die worden gevoerd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kan ik uitleggen hoe de </a:t>
            </a:r>
            <a:r>
              <a:rPr lang="nl-NL" dirty="0" err="1">
                <a:ea typeface="Calibri" panose="020F0502020204030204"/>
                <a:cs typeface="Calibri" panose="020F0502020204030204"/>
              </a:rPr>
              <a:t>leerlingbesprekingen</a:t>
            </a:r>
            <a:r>
              <a:rPr lang="nl-NL" dirty="0">
                <a:ea typeface="Calibri" panose="020F0502020204030204"/>
                <a:cs typeface="Calibri" panose="020F0502020204030204"/>
              </a:rPr>
              <a:t> gevoerd worden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weet ik welke overgangsnormen naar havo 3 gelden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weet ik welke verschillende buitenschoolse activiteiten er dit schooljaar zijn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weet ik voor welke zaken ik welke persoon binnen de school kan raadplegen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A306082-7E76-3230-5FCE-0EE708157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Doelen ouderavond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9288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F7880-D2E7-DD5F-ED0E-A74961923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7685E9-21F6-70B0-1905-97EB725F9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>
                <a:ea typeface="+mn-lt"/>
                <a:cs typeface="+mn-lt"/>
                <a:hlinkClick r:id="rId3"/>
              </a:rPr>
              <a:t>https://www.lessonup.com/nl/lesson/vHhfqQZpLiiptmfLH?utm_source=app&amp;utm_campaign=shared-lesson-app&amp;utm_content=1759157952871&amp;utm_medium=shared-link</a:t>
            </a:r>
            <a:endParaRPr lang="nl-NL">
              <a:ea typeface="+mn-lt"/>
              <a:cs typeface="+mn-lt"/>
            </a:endParaRPr>
          </a:p>
          <a:p>
            <a:pPr marL="0" indent="0">
              <a:buNone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8C286F0-8B3E-5CBB-C17B-4B20D3CC3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De 1e weken</a:t>
            </a:r>
          </a:p>
        </p:txBody>
      </p:sp>
    </p:spTree>
    <p:extLst>
      <p:ext uri="{BB962C8B-B14F-4D97-AF65-F5344CB8AC3E}">
        <p14:creationId xmlns:p14="http://schemas.microsoft.com/office/powerpoint/2010/main" val="178081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D382FB-A2E7-16C2-BE7F-E571B0B40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/>
              <a:t>Vaste onderdelen KED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err="1">
                <a:ea typeface="Calibri" panose="020F0502020204030204"/>
                <a:cs typeface="Calibri" panose="020F0502020204030204"/>
              </a:rPr>
              <a:t>Dagstart</a:t>
            </a:r>
            <a:endParaRPr lang="nl-NL" dirty="0" err="1">
              <a:ea typeface="Calibri" panose="020F0502020204030204"/>
              <a:cs typeface="Calibri" panose="020F0502020204030204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Leeractiviteit (lezing, </a:t>
            </a:r>
            <a:r>
              <a:rPr lang="nl-NL" dirty="0" err="1">
                <a:ea typeface="Calibri" panose="020F0502020204030204"/>
                <a:cs typeface="Calibri" panose="020F0502020204030204"/>
              </a:rPr>
              <a:t>labsessie</a:t>
            </a:r>
            <a:r>
              <a:rPr lang="nl-NL" dirty="0">
                <a:ea typeface="Calibri" panose="020F0502020204030204"/>
                <a:cs typeface="Calibri" panose="020F0502020204030204"/>
              </a:rPr>
              <a:t>, communicatiesessie, seminar)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Workshop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 panose="020F0502020204030204"/>
                <a:cs typeface="Calibri" panose="020F0502020204030204"/>
              </a:rPr>
              <a:t>Coaching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13E95B-2118-DCA8-97F8-E627D1666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Kunskapsskolan</a:t>
            </a:r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-onderwijs (KED)</a:t>
            </a:r>
          </a:p>
        </p:txBody>
      </p:sp>
    </p:spTree>
    <p:extLst>
      <p:ext uri="{BB962C8B-B14F-4D97-AF65-F5344CB8AC3E}">
        <p14:creationId xmlns:p14="http://schemas.microsoft.com/office/powerpoint/2010/main" val="301687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AF119-4E6D-84DC-BD1B-F3ED24E74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tekst, nummer, Parallel, schermopname&#10;&#10;Door AI gegenereerde inhoud is mogelijk onjuist.">
            <a:extLst>
              <a:ext uri="{FF2B5EF4-FFF2-40B4-BE49-F238E27FC236}">
                <a16:creationId xmlns:a16="http://schemas.microsoft.com/office/drawing/2014/main" id="{22FF099C-A82D-805C-E5CA-B6FF262D82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5" r="224" b="375"/>
          <a:stretch>
            <a:fillRect/>
          </a:stretch>
        </p:blipFill>
        <p:spPr>
          <a:xfrm>
            <a:off x="4609783" y="2481112"/>
            <a:ext cx="7502094" cy="4200227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F3D8A9-0624-397E-7212-DA90D1E07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411" y="145800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dirty="0"/>
              <a:t>Workshop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Leerling heeft regie over wat te doen/leren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Docent begeleidt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Zelf in plannen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7D6F2A3-BFCA-5B3D-5600-2A6F211D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526184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Kunskapsskolan</a:t>
            </a:r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-onderwijs (KED)</a:t>
            </a:r>
          </a:p>
        </p:txBody>
      </p:sp>
      <p:pic>
        <p:nvPicPr>
          <p:cNvPr id="4" name="Afbeelding 3" descr="Afbeelding met tekst, nummer, Parallel, diagram&#10;&#10;Door AI gegenereerde inhoud is mogelijk onjuist.">
            <a:extLst>
              <a:ext uri="{FF2B5EF4-FFF2-40B4-BE49-F238E27FC236}">
                <a16:creationId xmlns:a16="http://schemas.microsoft.com/office/drawing/2014/main" id="{C3C6FC37-0D2B-4D98-0BDA-660C1587E5D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88" t="-3023" r="92429" b="-12326"/>
          <a:stretch>
            <a:fillRect/>
          </a:stretch>
        </p:blipFill>
        <p:spPr>
          <a:xfrm>
            <a:off x="3927469" y="2354165"/>
            <a:ext cx="754169" cy="4810919"/>
          </a:xfrm>
          <a:prstGeom prst="rect">
            <a:avLst/>
          </a:prstGeom>
        </p:spPr>
      </p:pic>
      <p:sp>
        <p:nvSpPr>
          <p:cNvPr id="7" name="Ovaal 6">
            <a:extLst>
              <a:ext uri="{FF2B5EF4-FFF2-40B4-BE49-F238E27FC236}">
                <a16:creationId xmlns:a16="http://schemas.microsoft.com/office/drawing/2014/main" id="{EB033F4C-C950-CB6F-3FDD-497B9F98763D}"/>
              </a:ext>
            </a:extLst>
          </p:cNvPr>
          <p:cNvSpPr/>
          <p:nvPr/>
        </p:nvSpPr>
        <p:spPr>
          <a:xfrm>
            <a:off x="6437582" y="333196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F5350C3C-63C3-EB2E-B4BF-4E391471AB66}"/>
              </a:ext>
            </a:extLst>
          </p:cNvPr>
          <p:cNvSpPr/>
          <p:nvPr/>
        </p:nvSpPr>
        <p:spPr>
          <a:xfrm>
            <a:off x="6445264" y="4123447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2EA9CFFD-5AC9-7223-A287-D6B453E4FE39}"/>
              </a:ext>
            </a:extLst>
          </p:cNvPr>
          <p:cNvSpPr/>
          <p:nvPr/>
        </p:nvSpPr>
        <p:spPr>
          <a:xfrm>
            <a:off x="8089919" y="4123447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6B5A2D22-2683-D10F-5E18-24B10A5F63B9}"/>
              </a:ext>
            </a:extLst>
          </p:cNvPr>
          <p:cNvSpPr/>
          <p:nvPr/>
        </p:nvSpPr>
        <p:spPr>
          <a:xfrm>
            <a:off x="11684706" y="4115425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AE2017C6-37EB-A80B-A9D4-189EE18252A6}"/>
              </a:ext>
            </a:extLst>
          </p:cNvPr>
          <p:cNvSpPr/>
          <p:nvPr/>
        </p:nvSpPr>
        <p:spPr>
          <a:xfrm>
            <a:off x="6442553" y="490691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B8022C95-67FD-6805-EFB3-64AA954B6301}"/>
              </a:ext>
            </a:extLst>
          </p:cNvPr>
          <p:cNvSpPr/>
          <p:nvPr/>
        </p:nvSpPr>
        <p:spPr>
          <a:xfrm>
            <a:off x="10032369" y="4906911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B753A911-E70F-40AD-EDA6-645B265E0CD3}"/>
              </a:ext>
            </a:extLst>
          </p:cNvPr>
          <p:cNvSpPr/>
          <p:nvPr/>
        </p:nvSpPr>
        <p:spPr>
          <a:xfrm>
            <a:off x="10035983" y="5690376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667C5E60-706F-6921-2190-5D22B7F4AE54}"/>
              </a:ext>
            </a:extLst>
          </p:cNvPr>
          <p:cNvSpPr/>
          <p:nvPr/>
        </p:nvSpPr>
        <p:spPr>
          <a:xfrm>
            <a:off x="6458594" y="6463108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88259CBF-F081-AE22-6AEC-02FADB6F3290}"/>
              </a:ext>
            </a:extLst>
          </p:cNvPr>
          <p:cNvSpPr/>
          <p:nvPr/>
        </p:nvSpPr>
        <p:spPr>
          <a:xfrm>
            <a:off x="8089918" y="6463109"/>
            <a:ext cx="170515" cy="15627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7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45D8F-6BF9-AFD3-DC7B-639AF1C66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74895A-8117-B8ED-7CEF-3AE560BFA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3x per jaar LOC-gesprekken (Leerling-Ouder-Coach)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Lange-termijn-doelen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Bespreken voortgang en conclusie </a:t>
            </a:r>
            <a:r>
              <a:rPr lang="nl-NL" dirty="0" err="1">
                <a:ea typeface="Calibri"/>
                <a:cs typeface="Calibri"/>
              </a:rPr>
              <a:t>leerlingbesprekingen</a:t>
            </a:r>
            <a:endParaRPr lang="nl-NL">
              <a:ea typeface="Calibri"/>
              <a:cs typeface="Calibri"/>
            </a:endParaRPr>
          </a:p>
          <a:p>
            <a:pPr marL="914400" lvl="1" indent="-457200">
              <a:buFont typeface="Courier New" panose="020B0604020202020204" pitchFamily="34" charset="0"/>
              <a:buChar char="o"/>
            </a:pPr>
            <a:endParaRPr lang="nl-NL" dirty="0">
              <a:ea typeface="Calibri"/>
              <a:cs typeface="Calibri"/>
            </a:endParaRP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nl-NL" dirty="0">
                <a:ea typeface="Calibri"/>
                <a:cs typeface="Calibri"/>
              </a:rPr>
              <a:t>Wekelijks coachgesprek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Algeheel welzijn (school, stamgroep, thuis)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Korte-termijn-doelen</a:t>
            </a:r>
            <a:endParaRPr lang="nl-NL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Planning 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nl-NL" dirty="0">
                <a:ea typeface="Calibri"/>
                <a:cs typeface="Calibri"/>
              </a:rPr>
              <a:t>Voorbereiding en feedback van afsluitingen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42C1A011-20FD-B9D6-FE4C-2859536A3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6169453" cy="126941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LOC- en coachgesprekken</a:t>
            </a:r>
          </a:p>
        </p:txBody>
      </p:sp>
    </p:spTree>
    <p:extLst>
      <p:ext uri="{BB962C8B-B14F-4D97-AF65-F5344CB8AC3E}">
        <p14:creationId xmlns:p14="http://schemas.microsoft.com/office/powerpoint/2010/main" val="79215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56CCA-0E92-4452-9D8E-7814DF3C3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7CF8ED-1AE4-70CD-5DE2-1E47892B8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nl-NL" dirty="0">
                <a:ea typeface="Calibri"/>
                <a:cs typeface="Calibri"/>
              </a:rPr>
              <a:t>December 2025, april 2026, juli 2026 (determinatie)</a:t>
            </a:r>
          </a:p>
          <a:p>
            <a:pPr marL="457200" indent="-457200"/>
            <a:r>
              <a:rPr lang="nl-NL" dirty="0">
                <a:ea typeface="Calibri"/>
                <a:cs typeface="Calibri"/>
              </a:rPr>
              <a:t>Elke leerling wordt besproken</a:t>
            </a:r>
          </a:p>
          <a:p>
            <a:pPr marL="457200" indent="-457200"/>
            <a:r>
              <a:rPr lang="nl-NL" dirty="0">
                <a:ea typeface="Calibri"/>
                <a:cs typeface="Calibri"/>
              </a:rPr>
              <a:t>Vakdocenten bespreken executieve functies en gemaakte afsluitingen</a:t>
            </a:r>
          </a:p>
          <a:p>
            <a:pPr marL="457200" indent="-457200"/>
            <a:r>
              <a:rPr lang="nl-NL" dirty="0">
                <a:ea typeface="Calibri"/>
                <a:cs typeface="Calibri"/>
              </a:rPr>
              <a:t>Per vak een </a:t>
            </a:r>
            <a:r>
              <a:rPr lang="nl-NL" dirty="0" err="1">
                <a:ea typeface="Calibri"/>
                <a:cs typeface="Calibri"/>
              </a:rPr>
              <a:t>vakadvies</a:t>
            </a:r>
            <a:r>
              <a:rPr lang="nl-NL" dirty="0">
                <a:ea typeface="Calibri"/>
                <a:cs typeface="Calibri"/>
              </a:rPr>
              <a:t> (negatief, twijfel, positief)</a:t>
            </a:r>
          </a:p>
          <a:p>
            <a:pPr marL="0" indent="0">
              <a:buNone/>
            </a:pPr>
            <a:endParaRPr lang="nl-NL" dirty="0">
              <a:ea typeface="Calibri"/>
              <a:cs typeface="Calibri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BF4A7E2-BDB9-2238-AB23-1E9A229D3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80703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err="1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Leerlingbesprekingen</a:t>
            </a:r>
            <a:endParaRPr lang="nl-NL" sz="4500" b="1">
              <a:solidFill>
                <a:srgbClr val="089962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498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D9D96-D9E6-DBD3-B61B-68CD0989E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>
            <a:extLst>
              <a:ext uri="{FF2B5EF4-FFF2-40B4-BE49-F238E27FC236}">
                <a16:creationId xmlns:a16="http://schemas.microsoft.com/office/drawing/2014/main" id="{B0293298-1F1D-A268-6CEB-E2020153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5807038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Executieve functies</a:t>
            </a:r>
          </a:p>
        </p:txBody>
      </p:sp>
      <p:pic>
        <p:nvPicPr>
          <p:cNvPr id="5" name="Afbeelding 4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7386984A-F7AA-CE26-226D-11B84A0391E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755" r="1608" b="13669"/>
          <a:stretch>
            <a:fillRect/>
          </a:stretch>
        </p:blipFill>
        <p:spPr>
          <a:xfrm>
            <a:off x="190697" y="1296394"/>
            <a:ext cx="3590198" cy="1313338"/>
          </a:xfrm>
          <a:prstGeom prst="rect">
            <a:avLst/>
          </a:prstGeom>
        </p:spPr>
      </p:pic>
      <p:pic>
        <p:nvPicPr>
          <p:cNvPr id="6" name="Afbeelding 5" descr="Afbeelding met tekst, Lettertype, schermopname, ontwerp&#10;&#10;Door AI gegenereerde inhoud is mogelijk onjuist.">
            <a:extLst>
              <a:ext uri="{FF2B5EF4-FFF2-40B4-BE49-F238E27FC236}">
                <a16:creationId xmlns:a16="http://schemas.microsoft.com/office/drawing/2014/main" id="{ABF26136-15D0-E80C-4C79-9B594615A7D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831"/>
          <a:stretch>
            <a:fillRect/>
          </a:stretch>
        </p:blipFill>
        <p:spPr>
          <a:xfrm>
            <a:off x="215733" y="2605937"/>
            <a:ext cx="3575539" cy="1432517"/>
          </a:xfrm>
          <a:prstGeom prst="rect">
            <a:avLst/>
          </a:prstGeom>
        </p:spPr>
      </p:pic>
      <p:pic>
        <p:nvPicPr>
          <p:cNvPr id="7" name="Afbeelding 6" descr="Afbeelding met tekst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1C706392-BB94-7A17-5B3E-54E7F3D5CF1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95" r="2053" b="7463"/>
          <a:stretch>
            <a:fillRect/>
          </a:stretch>
        </p:blipFill>
        <p:spPr>
          <a:xfrm>
            <a:off x="7925228" y="5174567"/>
            <a:ext cx="4052458" cy="1314732"/>
          </a:xfrm>
          <a:prstGeom prst="rect">
            <a:avLst/>
          </a:prstGeom>
          <a:ln>
            <a:noFill/>
          </a:ln>
        </p:spPr>
      </p:pic>
      <p:pic>
        <p:nvPicPr>
          <p:cNvPr id="9" name="Afbeelding 8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1523368-E530-988C-A1A8-E5626FCA2BC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-196" r="206" b="6288"/>
          <a:stretch>
            <a:fillRect/>
          </a:stretch>
        </p:blipFill>
        <p:spPr>
          <a:xfrm>
            <a:off x="8570673" y="2600313"/>
            <a:ext cx="3420684" cy="1309263"/>
          </a:xfrm>
          <a:prstGeom prst="rect">
            <a:avLst/>
          </a:prstGeom>
        </p:spPr>
      </p:pic>
      <p:pic>
        <p:nvPicPr>
          <p:cNvPr id="10" name="Afbeelding 9" descr="Afbeelding met tekst, Lettertype, schermopname, visitekaartje&#10;&#10;Door AI gegenereerde inhoud is mogelijk onjuist.">
            <a:extLst>
              <a:ext uri="{FF2B5EF4-FFF2-40B4-BE49-F238E27FC236}">
                <a16:creationId xmlns:a16="http://schemas.microsoft.com/office/drawing/2014/main" id="{AFAEFE9F-E1BF-D31C-48DA-E7BF0A149EF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1762" t="8696" r="441" b="13043"/>
          <a:stretch>
            <a:fillRect/>
          </a:stretch>
        </p:blipFill>
        <p:spPr>
          <a:xfrm>
            <a:off x="215733" y="3988113"/>
            <a:ext cx="3731903" cy="1311247"/>
          </a:xfrm>
          <a:prstGeom prst="rect">
            <a:avLst/>
          </a:prstGeom>
        </p:spPr>
      </p:pic>
      <p:pic>
        <p:nvPicPr>
          <p:cNvPr id="11" name="Afbeelding 10" descr="Afbeelding met tekst, Lettertype, schermopname&#10;&#10;Door AI gegenereerde inhoud is mogelijk onjuist.">
            <a:extLst>
              <a:ext uri="{FF2B5EF4-FFF2-40B4-BE49-F238E27FC236}">
                <a16:creationId xmlns:a16="http://schemas.microsoft.com/office/drawing/2014/main" id="{B94DBF38-7A4C-0BBC-8264-7D0964294D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00011" y="1441066"/>
            <a:ext cx="3793149" cy="1602399"/>
          </a:xfrm>
          <a:prstGeom prst="rect">
            <a:avLst/>
          </a:prstGeom>
          <a:ln>
            <a:noFill/>
          </a:ln>
        </p:spPr>
      </p:pic>
      <p:pic>
        <p:nvPicPr>
          <p:cNvPr id="12" name="Afbeelding 11" descr="Afbeelding met tekst, schermopname&#10;&#10;Door AI gegenereerde inhoud is mogelijk onjuist.">
            <a:extLst>
              <a:ext uri="{FF2B5EF4-FFF2-40B4-BE49-F238E27FC236}">
                <a16:creationId xmlns:a16="http://schemas.microsoft.com/office/drawing/2014/main" id="{C4DEC0B0-DFD1-A17E-0A52-29F940D40E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79691" y="3887619"/>
            <a:ext cx="4163891" cy="1356214"/>
          </a:xfrm>
          <a:prstGeom prst="rect">
            <a:avLst/>
          </a:prstGeom>
          <a:ln>
            <a:noFill/>
          </a:ln>
        </p:spPr>
      </p:pic>
      <p:pic>
        <p:nvPicPr>
          <p:cNvPr id="13" name="Afbeelding 12" descr="Afbeelding met tekst, Lettertype, schermopname, ontwerp&#10;&#10;Door AI gegenereerde inhoud is mogelijk onjuist.">
            <a:extLst>
              <a:ext uri="{FF2B5EF4-FFF2-40B4-BE49-F238E27FC236}">
                <a16:creationId xmlns:a16="http://schemas.microsoft.com/office/drawing/2014/main" id="{0C6ED76E-F98E-ACFB-D5A8-A17427A878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86171" y="1351976"/>
            <a:ext cx="3312502" cy="1250706"/>
          </a:xfrm>
          <a:prstGeom prst="rect">
            <a:avLst/>
          </a:prstGeom>
          <a:ln>
            <a:noFill/>
          </a:ln>
        </p:spPr>
      </p:pic>
      <p:pic>
        <p:nvPicPr>
          <p:cNvPr id="14" name="Afbeelding 13" descr="Afbeelding met tekst, Lettertype, visitekaartje, schermopname&#10;&#10;Door AI gegenereerde inhoud is mogelijk onjuist.">
            <a:extLst>
              <a:ext uri="{FF2B5EF4-FFF2-40B4-BE49-F238E27FC236}">
                <a16:creationId xmlns:a16="http://schemas.microsoft.com/office/drawing/2014/main" id="{939E08F5-E2A0-C5CA-D9E5-EA650C8959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49648" y="3021340"/>
            <a:ext cx="3637818" cy="1583349"/>
          </a:xfrm>
          <a:prstGeom prst="rect">
            <a:avLst/>
          </a:prstGeom>
          <a:ln>
            <a:noFill/>
          </a:ln>
        </p:spPr>
      </p:pic>
      <p:pic>
        <p:nvPicPr>
          <p:cNvPr id="15" name="Afbeelding 14" descr="Afbeelding met tekst, visitekaartje, logo, Lettertype&#10;&#10;Door AI gegenereerde inhoud is mogelijk onjuist.">
            <a:extLst>
              <a:ext uri="{FF2B5EF4-FFF2-40B4-BE49-F238E27FC236}">
                <a16:creationId xmlns:a16="http://schemas.microsoft.com/office/drawing/2014/main" id="{556139C0-F8FE-71DE-E3D0-6D128CD6BA8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l="658" t="11429" r="-1097" b="7619"/>
          <a:stretch>
            <a:fillRect/>
          </a:stretch>
        </p:blipFill>
        <p:spPr>
          <a:xfrm>
            <a:off x="212987" y="5175621"/>
            <a:ext cx="3718548" cy="1376654"/>
          </a:xfrm>
          <a:prstGeom prst="rect">
            <a:avLst/>
          </a:prstGeom>
        </p:spPr>
      </p:pic>
      <p:pic>
        <p:nvPicPr>
          <p:cNvPr id="16" name="Afbeelding 15" descr="Afbeelding met tekst, visitekaartje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213CB925-FDCA-76EB-CC7F-BF867ED92817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2" r="38356"/>
          <a:stretch>
            <a:fillRect/>
          </a:stretch>
        </p:blipFill>
        <p:spPr>
          <a:xfrm>
            <a:off x="5192648" y="4608914"/>
            <a:ext cx="2334376" cy="1430216"/>
          </a:xfrm>
          <a:prstGeom prst="rect">
            <a:avLst/>
          </a:prstGeom>
          <a:ln>
            <a:noFill/>
          </a:ln>
        </p:spPr>
      </p:pic>
      <p:pic>
        <p:nvPicPr>
          <p:cNvPr id="17" name="Afbeelding 16" descr="Afbeelding met tekst, visitekaartje, schermopname, Lettertype&#10;&#10;Door AI gegenereerde inhoud is mogelijk onjuist.">
            <a:extLst>
              <a:ext uri="{FF2B5EF4-FFF2-40B4-BE49-F238E27FC236}">
                <a16:creationId xmlns:a16="http://schemas.microsoft.com/office/drawing/2014/main" id="{458A48C3-8D0D-2B3C-F64C-931B15A3446D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68950" t="1940" b="2025"/>
          <a:stretch>
            <a:fillRect/>
          </a:stretch>
        </p:blipFill>
        <p:spPr>
          <a:xfrm>
            <a:off x="4123707" y="4610653"/>
            <a:ext cx="1177785" cy="137350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5289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9B381-64E6-F361-DF0B-138202006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F9923-6F3A-E798-CE2C-E278034D4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385"/>
            <a:ext cx="10505440" cy="449357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nl-NL" dirty="0">
                <a:ea typeface="+mn-lt"/>
                <a:cs typeface="+mn-lt"/>
              </a:rPr>
              <a:t>Een leerling krijgt een positief overgangsbesluit indien: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20000"/>
              </a:lnSpc>
            </a:pPr>
            <a:r>
              <a:rPr lang="nl-NL" dirty="0">
                <a:ea typeface="+mn-lt"/>
                <a:cs typeface="+mn-lt"/>
              </a:rPr>
              <a:t>alle </a:t>
            </a:r>
            <a:r>
              <a:rPr lang="nl-NL" dirty="0" err="1">
                <a:ea typeface="+mn-lt"/>
                <a:cs typeface="+mn-lt"/>
              </a:rPr>
              <a:t>vakadviezen</a:t>
            </a:r>
            <a:r>
              <a:rPr lang="nl-NL" dirty="0">
                <a:ea typeface="+mn-lt"/>
                <a:cs typeface="+mn-lt"/>
              </a:rPr>
              <a:t> positief zijn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20000"/>
              </a:lnSpc>
            </a:pPr>
            <a:r>
              <a:rPr lang="nl-NL" dirty="0">
                <a:ea typeface="+mn-lt"/>
                <a:cs typeface="+mn-lt"/>
              </a:rPr>
              <a:t>er ten hoogste twee risico-</a:t>
            </a:r>
            <a:r>
              <a:rPr lang="nl-NL" dirty="0" err="1">
                <a:ea typeface="+mn-lt"/>
                <a:cs typeface="+mn-lt"/>
              </a:rPr>
              <a:t>vakadviezen</a:t>
            </a:r>
            <a:r>
              <a:rPr lang="nl-NL" dirty="0">
                <a:ea typeface="+mn-lt"/>
                <a:cs typeface="+mn-lt"/>
              </a:rPr>
              <a:t> (twee twijfels) zijn waarvan hooguit één risico (een twijfel) in de kernvakken en alle andere </a:t>
            </a:r>
            <a:r>
              <a:rPr lang="nl-NL" dirty="0" err="1">
                <a:ea typeface="+mn-lt"/>
                <a:cs typeface="+mn-lt"/>
              </a:rPr>
              <a:t>vakadviezen</a:t>
            </a:r>
            <a:r>
              <a:rPr lang="nl-NL" dirty="0">
                <a:ea typeface="+mn-lt"/>
                <a:cs typeface="+mn-lt"/>
              </a:rPr>
              <a:t> positief zijn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20000"/>
              </a:lnSpc>
            </a:pPr>
            <a:r>
              <a:rPr lang="nl-NL" dirty="0">
                <a:ea typeface="+mn-lt"/>
                <a:cs typeface="+mn-lt"/>
              </a:rPr>
              <a:t>er één negatief </a:t>
            </a:r>
            <a:r>
              <a:rPr lang="nl-NL" dirty="0" err="1">
                <a:ea typeface="+mn-lt"/>
                <a:cs typeface="+mn-lt"/>
              </a:rPr>
              <a:t>vakadvies</a:t>
            </a:r>
            <a:r>
              <a:rPr lang="nl-NL" dirty="0">
                <a:ea typeface="+mn-lt"/>
                <a:cs typeface="+mn-lt"/>
              </a:rPr>
              <a:t> en één risico-</a:t>
            </a:r>
            <a:r>
              <a:rPr lang="nl-NL" dirty="0" err="1">
                <a:ea typeface="+mn-lt"/>
                <a:cs typeface="+mn-lt"/>
              </a:rPr>
              <a:t>vakadvies</a:t>
            </a:r>
            <a:r>
              <a:rPr lang="nl-NL" dirty="0">
                <a:ea typeface="+mn-lt"/>
                <a:cs typeface="+mn-lt"/>
              </a:rPr>
              <a:t> (een twijfel) is afgegeven waarvan hooguit één risico (een twijfel) in de kernvakken en alle andere </a:t>
            </a:r>
            <a:r>
              <a:rPr lang="nl-NL" dirty="0" err="1">
                <a:ea typeface="+mn-lt"/>
                <a:cs typeface="+mn-lt"/>
              </a:rPr>
              <a:t>vakadviezen</a:t>
            </a:r>
            <a:r>
              <a:rPr lang="nl-NL" dirty="0">
                <a:ea typeface="+mn-lt"/>
                <a:cs typeface="+mn-lt"/>
              </a:rPr>
              <a:t> positief zijn.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nl-NL" dirty="0">
                <a:ea typeface="+mn-lt"/>
                <a:cs typeface="+mn-lt"/>
              </a:rPr>
              <a:t>In het geval er een negatief </a:t>
            </a:r>
            <a:r>
              <a:rPr lang="nl-NL" dirty="0" err="1">
                <a:ea typeface="+mn-lt"/>
                <a:cs typeface="+mn-lt"/>
              </a:rPr>
              <a:t>vakadvies</a:t>
            </a:r>
            <a:r>
              <a:rPr lang="nl-NL" dirty="0">
                <a:ea typeface="+mn-lt"/>
                <a:cs typeface="+mn-lt"/>
              </a:rPr>
              <a:t> is voor het kernvak Wiskunde, maakt de lesgevende docent de inschatting of deze leerling wel is staat is de rekentoets in de havo-bovenbouw te behalen (leerling komt dan in de bovenbouw havo waarschijnlijk alleen in aanmerking voor het Cultuur &amp; Maatschappij profiel)</a:t>
            </a: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nl-NL" dirty="0">
                <a:ea typeface="+mn-lt"/>
                <a:cs typeface="+mn-lt"/>
              </a:rPr>
              <a:t>In alle andere gevallen wordt de leerling besproken en besluit de docentenvergadering of de leerling vertraagt in leerweg havo of doorstroomt naar de leerweg mavo.</a:t>
            </a:r>
            <a:endParaRPr lang="nl-NL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5C9E141-9D7D-6A4F-2113-9D3F0E43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2985" y="415925"/>
            <a:ext cx="7024379" cy="12694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4500" b="1" dirty="0">
                <a:solidFill>
                  <a:srgbClr val="089962"/>
                </a:solidFill>
                <a:latin typeface="Calibri"/>
                <a:ea typeface="Calibri"/>
                <a:cs typeface="Calibri"/>
              </a:rPr>
              <a:t>Overgang leerjaar 2 naar 3</a:t>
            </a:r>
            <a:endParaRPr lang="nl-NL">
              <a:solidFill>
                <a:srgbClr val="089962"/>
              </a:solidFill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25350609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owerPoint Ruivenmavo" id="{332FEEED-9431-4569-B13D-A3ABB035B02A}" vid="{58A6D83C-5DD7-4873-B432-49234174717C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a9b22fe-4219-408a-8932-e35d6cc5c86a">
      <Terms xmlns="http://schemas.microsoft.com/office/infopath/2007/PartnerControls"/>
    </lcf76f155ced4ddcb4097134ff3c332f>
    <TaxCatchAll xmlns="eb026724-55d9-430c-bfb7-074551e7f28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2D1093CB07E4B8D8957208934C780" ma:contentTypeVersion="16" ma:contentTypeDescription="Create a new document." ma:contentTypeScope="" ma:versionID="b181deba263f305cc1fa9a8a06a81980">
  <xsd:schema xmlns:xsd="http://www.w3.org/2001/XMLSchema" xmlns:xs="http://www.w3.org/2001/XMLSchema" xmlns:p="http://schemas.microsoft.com/office/2006/metadata/properties" xmlns:ns2="8a9b22fe-4219-408a-8932-e35d6cc5c86a" xmlns:ns3="eb026724-55d9-430c-bfb7-074551e7f28a" targetNamespace="http://schemas.microsoft.com/office/2006/metadata/properties" ma:root="true" ma:fieldsID="f36ba4f6d274f3b040ee14a9d2565230" ns2:_="" ns3:_="">
    <xsd:import namespace="8a9b22fe-4219-408a-8932-e35d6cc5c86a"/>
    <xsd:import namespace="eb026724-55d9-430c-bfb7-074551e7f2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b22fe-4219-408a-8932-e35d6cc5c8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229ee27-d777-417d-abe4-2dc6b9d333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26724-55d9-430c-bfb7-074551e7f28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62c8498-6ea8-49f7-be4d-1d6cc56fd070}" ma:internalName="TaxCatchAll" ma:showField="CatchAllData" ma:web="eb026724-55d9-430c-bfb7-074551e7f2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0076DF-A517-4582-BF7F-2BBFB1A5F59F}">
  <ds:schemaRefs>
    <ds:schemaRef ds:uri="http://schemas.microsoft.com/office/2006/documentManagement/types"/>
    <ds:schemaRef ds:uri="http://purl.org/dc/elements/1.1/"/>
    <ds:schemaRef ds:uri="71eb9fc4-9aae-4ff6-abd1-ebf577113943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c46ff353-4b5d-46af-b69c-fe85e5d543e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5F6F56-FA98-474C-85E4-BCBEEAEB42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9C675E-5511-4187-934A-77266BD59A48}"/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Ruivenmavo</Template>
  <TotalTime>0</TotalTime>
  <Words>128</Words>
  <Application>Microsoft Office PowerPoint</Application>
  <PresentationFormat>Breedbeeld</PresentationFormat>
  <Paragraphs>56</Paragraphs>
  <Slides>12</Slides>
  <Notes>11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PowerPoint-presentatie</vt:lpstr>
      <vt:lpstr>Doelen ouderavond</vt:lpstr>
      <vt:lpstr>De 1e weken</vt:lpstr>
      <vt:lpstr>Kunskapsskolan-onderwijs (KED)</vt:lpstr>
      <vt:lpstr>Kunskapsskolan-onderwijs (KED)</vt:lpstr>
      <vt:lpstr>LOC- en coachgesprekken</vt:lpstr>
      <vt:lpstr>Leerlingbesprekingen</vt:lpstr>
      <vt:lpstr>Executieve functies</vt:lpstr>
      <vt:lpstr>Overgang leerjaar 2 naar 3</vt:lpstr>
      <vt:lpstr>Determinatiemomenten</vt:lpstr>
      <vt:lpstr>Excursies en buitenschoolse activiteiten</vt:lpstr>
      <vt:lpstr>Wie voor wat?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Job Oomen</dc:creator>
  <cp:lastModifiedBy>Job Oomen</cp:lastModifiedBy>
  <cp:revision>669</cp:revision>
  <dcterms:created xsi:type="dcterms:W3CDTF">2025-09-08T06:06:56Z</dcterms:created>
  <dcterms:modified xsi:type="dcterms:W3CDTF">2025-09-29T15:08:04Z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15030db-5b96-4a80-bef5-9bbf300e0d2e_Enabled">
    <vt:lpwstr>true</vt:lpwstr>
  </property>
  <property fmtid="{D5CDD505-2E9C-101B-9397-08002B2CF9AE}" pid="3" name="MSIP_Label_415030db-5b96-4a80-bef5-9bbf300e0d2e_SetDate">
    <vt:lpwstr>2022-09-12T07:14:02Z</vt:lpwstr>
  </property>
  <property fmtid="{D5CDD505-2E9C-101B-9397-08002B2CF9AE}" pid="4" name="MSIP_Label_415030db-5b96-4a80-bef5-9bbf300e0d2e_Method">
    <vt:lpwstr>Standard</vt:lpwstr>
  </property>
  <property fmtid="{D5CDD505-2E9C-101B-9397-08002B2CF9AE}" pid="5" name="MSIP_Label_415030db-5b96-4a80-bef5-9bbf300e0d2e_Name">
    <vt:lpwstr>General</vt:lpwstr>
  </property>
  <property fmtid="{D5CDD505-2E9C-101B-9397-08002B2CF9AE}" pid="6" name="MSIP_Label_415030db-5b96-4a80-bef5-9bbf300e0d2e_SiteId">
    <vt:lpwstr>9e9002aa-e50e-44b8-bb7a-021d21198024</vt:lpwstr>
  </property>
  <property fmtid="{D5CDD505-2E9C-101B-9397-08002B2CF9AE}" pid="7" name="MSIP_Label_415030db-5b96-4a80-bef5-9bbf300e0d2e_ActionId">
    <vt:lpwstr>f76b163f-1f02-4fc9-a9d2-1558ef18c5df</vt:lpwstr>
  </property>
  <property fmtid="{D5CDD505-2E9C-101B-9397-08002B2CF9AE}" pid="8" name="MSIP_Label_415030db-5b96-4a80-bef5-9bbf300e0d2e_ContentBits">
    <vt:lpwstr>0</vt:lpwstr>
  </property>
  <property fmtid="{D5CDD505-2E9C-101B-9397-08002B2CF9AE}" pid="9" name="ContentTypeId">
    <vt:lpwstr>0x010100B032D1093CB07E4B8D8957208934C780</vt:lpwstr>
  </property>
  <property fmtid="{D5CDD505-2E9C-101B-9397-08002B2CF9AE}" pid="10" name="MediaServiceImageTags">
    <vt:lpwstr/>
  </property>
</Properties>
</file>