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7"/>
  </p:notesMasterIdLst>
  <p:sldIdLst>
    <p:sldId id="259" r:id="rId5"/>
    <p:sldId id="470" r:id="rId6"/>
    <p:sldId id="260" r:id="rId7"/>
    <p:sldId id="471" r:id="rId8"/>
    <p:sldId id="261" r:id="rId9"/>
    <p:sldId id="263" r:id="rId10"/>
    <p:sldId id="462" r:id="rId11"/>
    <p:sldId id="262" r:id="rId12"/>
    <p:sldId id="444" r:id="rId13"/>
    <p:sldId id="461" r:id="rId14"/>
    <p:sldId id="459" r:id="rId15"/>
    <p:sldId id="264" r:id="rId16"/>
    <p:sldId id="468" r:id="rId17"/>
    <p:sldId id="463" r:id="rId18"/>
    <p:sldId id="465" r:id="rId19"/>
    <p:sldId id="475" r:id="rId20"/>
    <p:sldId id="473" r:id="rId21"/>
    <p:sldId id="265" r:id="rId22"/>
    <p:sldId id="466" r:id="rId23"/>
    <p:sldId id="477" r:id="rId24"/>
    <p:sldId id="476" r:id="rId25"/>
    <p:sldId id="469" r:id="rId26"/>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16966D6-426B-4E89-AE8B-3FC629B25668}" v="2" dt="2026-10-02T06:49:42.29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94"/>
  </p:normalViewPr>
  <p:slideViewPr>
    <p:cSldViewPr snapToGrid="0" showGuides="1">
      <p:cViewPr varScale="1">
        <p:scale>
          <a:sx n="59" d="100"/>
          <a:sy n="59" d="100"/>
        </p:scale>
        <p:origin x="84" y="14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theme" Target="theme/theme1.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griet Simons" userId="86231a69-b8ec-4309-a7f6-22455c51bf0e" providerId="ADAL" clId="{B770C42C-6EE1-4D73-AB41-12E4784B477B}"/>
    <pc:docChg chg="undo custSel addSld delSld modSld sldOrd">
      <pc:chgData name="Margriet Simons" userId="86231a69-b8ec-4309-a7f6-22455c51bf0e" providerId="ADAL" clId="{B770C42C-6EE1-4D73-AB41-12E4784B477B}" dt="2026-10-02T06:50:18.868" v="3067" actId="1076"/>
      <pc:docMkLst>
        <pc:docMk/>
      </pc:docMkLst>
      <pc:sldChg chg="modSp mod">
        <pc:chgData name="Margriet Simons" userId="86231a69-b8ec-4309-a7f6-22455c51bf0e" providerId="ADAL" clId="{B770C42C-6EE1-4D73-AB41-12E4784B477B}" dt="2026-09-28T14:54:33.689" v="1931" actId="20577"/>
        <pc:sldMkLst>
          <pc:docMk/>
          <pc:sldMk cId="2437915382" sldId="259"/>
        </pc:sldMkLst>
        <pc:spChg chg="mod">
          <ac:chgData name="Margriet Simons" userId="86231a69-b8ec-4309-a7f6-22455c51bf0e" providerId="ADAL" clId="{B770C42C-6EE1-4D73-AB41-12E4784B477B}" dt="2026-09-28T14:54:33.689" v="1931" actId="20577"/>
          <ac:spMkLst>
            <pc:docMk/>
            <pc:sldMk cId="2437915382" sldId="259"/>
            <ac:spMk id="3" creationId="{E269C6BF-27FC-F6C9-C07D-4EA81823282F}"/>
          </ac:spMkLst>
        </pc:spChg>
      </pc:sldChg>
      <pc:sldChg chg="modSp mod">
        <pc:chgData name="Margriet Simons" userId="86231a69-b8ec-4309-a7f6-22455c51bf0e" providerId="ADAL" clId="{B770C42C-6EE1-4D73-AB41-12E4784B477B}" dt="2026-09-22T14:22:34.316" v="1767" actId="20577"/>
        <pc:sldMkLst>
          <pc:docMk/>
          <pc:sldMk cId="632947797" sldId="260"/>
        </pc:sldMkLst>
        <pc:spChg chg="mod">
          <ac:chgData name="Margriet Simons" userId="86231a69-b8ec-4309-a7f6-22455c51bf0e" providerId="ADAL" clId="{B770C42C-6EE1-4D73-AB41-12E4784B477B}" dt="2026-09-22T14:22:34.316" v="1767" actId="20577"/>
          <ac:spMkLst>
            <pc:docMk/>
            <pc:sldMk cId="632947797" sldId="260"/>
            <ac:spMk id="12" creationId="{7096AB6B-CD0E-94F8-4EFD-696E958A045C}"/>
          </ac:spMkLst>
        </pc:spChg>
      </pc:sldChg>
      <pc:sldChg chg="addSp modSp mod">
        <pc:chgData name="Margriet Simons" userId="86231a69-b8ec-4309-a7f6-22455c51bf0e" providerId="ADAL" clId="{B770C42C-6EE1-4D73-AB41-12E4784B477B}" dt="2026-09-21T11:28:55.598" v="125" actId="1076"/>
        <pc:sldMkLst>
          <pc:docMk/>
          <pc:sldMk cId="1787948605" sldId="261"/>
        </pc:sldMkLst>
        <pc:spChg chg="mod">
          <ac:chgData name="Margriet Simons" userId="86231a69-b8ec-4309-a7f6-22455c51bf0e" providerId="ADAL" clId="{B770C42C-6EE1-4D73-AB41-12E4784B477B}" dt="2026-09-21T11:28:49.680" v="124" actId="1076"/>
          <ac:spMkLst>
            <pc:docMk/>
            <pc:sldMk cId="1787948605" sldId="261"/>
            <ac:spMk id="2" creationId="{415CBF06-C8ED-BF0B-9389-44322760DABC}"/>
          </ac:spMkLst>
        </pc:spChg>
        <pc:spChg chg="mod">
          <ac:chgData name="Margriet Simons" userId="86231a69-b8ec-4309-a7f6-22455c51bf0e" providerId="ADAL" clId="{B770C42C-6EE1-4D73-AB41-12E4784B477B}" dt="2026-09-21T11:28:55.598" v="125" actId="1076"/>
          <ac:spMkLst>
            <pc:docMk/>
            <pc:sldMk cId="1787948605" sldId="261"/>
            <ac:spMk id="3" creationId="{0F2EAFBF-3426-81E9-92D2-A6909DA12DF7}"/>
          </ac:spMkLst>
        </pc:spChg>
        <pc:picChg chg="add mod">
          <ac:chgData name="Margriet Simons" userId="86231a69-b8ec-4309-a7f6-22455c51bf0e" providerId="ADAL" clId="{B770C42C-6EE1-4D73-AB41-12E4784B477B}" dt="2026-09-21T11:28:42.836" v="122" actId="1076"/>
          <ac:picMkLst>
            <pc:docMk/>
            <pc:sldMk cId="1787948605" sldId="261"/>
            <ac:picMk id="4" creationId="{58272816-B98C-ABFC-EFD0-8E62A68104B4}"/>
          </ac:picMkLst>
        </pc:picChg>
      </pc:sldChg>
      <pc:sldChg chg="addSp delSp modSp mod ord">
        <pc:chgData name="Margriet Simons" userId="86231a69-b8ec-4309-a7f6-22455c51bf0e" providerId="ADAL" clId="{B770C42C-6EE1-4D73-AB41-12E4784B477B}" dt="2026-09-28T14:34:51.070" v="1896" actId="20577"/>
        <pc:sldMkLst>
          <pc:docMk/>
          <pc:sldMk cId="832793670" sldId="262"/>
        </pc:sldMkLst>
        <pc:spChg chg="mod">
          <ac:chgData name="Margriet Simons" userId="86231a69-b8ec-4309-a7f6-22455c51bf0e" providerId="ADAL" clId="{B770C42C-6EE1-4D73-AB41-12E4784B477B}" dt="2026-09-28T14:34:51.070" v="1896" actId="20577"/>
          <ac:spMkLst>
            <pc:docMk/>
            <pc:sldMk cId="832793670" sldId="262"/>
            <ac:spMk id="3" creationId="{8AA7ECFB-875D-0364-9A4E-66344223EDF9}"/>
          </ac:spMkLst>
        </pc:spChg>
        <pc:picChg chg="add">
          <ac:chgData name="Margriet Simons" userId="86231a69-b8ec-4309-a7f6-22455c51bf0e" providerId="ADAL" clId="{B770C42C-6EE1-4D73-AB41-12E4784B477B}" dt="2026-09-19T21:18:56.805" v="9"/>
          <ac:picMkLst>
            <pc:docMk/>
            <pc:sldMk cId="832793670" sldId="262"/>
            <ac:picMk id="4" creationId="{7CB15FFB-7061-4236-119D-76C79FCAD720}"/>
          </ac:picMkLst>
        </pc:picChg>
      </pc:sldChg>
      <pc:sldChg chg="modSp mod ord">
        <pc:chgData name="Margriet Simons" userId="86231a69-b8ec-4309-a7f6-22455c51bf0e" providerId="ADAL" clId="{B770C42C-6EE1-4D73-AB41-12E4784B477B}" dt="2026-09-21T14:10:28.196" v="1194" actId="1076"/>
        <pc:sldMkLst>
          <pc:docMk/>
          <pc:sldMk cId="1799595135" sldId="263"/>
        </pc:sldMkLst>
        <pc:spChg chg="mod">
          <ac:chgData name="Margriet Simons" userId="86231a69-b8ec-4309-a7f6-22455c51bf0e" providerId="ADAL" clId="{B770C42C-6EE1-4D73-AB41-12E4784B477B}" dt="2026-09-21T14:10:28.196" v="1194" actId="1076"/>
          <ac:spMkLst>
            <pc:docMk/>
            <pc:sldMk cId="1799595135" sldId="263"/>
            <ac:spMk id="2" creationId="{A23EAE26-FD79-B774-B12D-F3978629EF33}"/>
          </ac:spMkLst>
        </pc:spChg>
        <pc:spChg chg="mod">
          <ac:chgData name="Margriet Simons" userId="86231a69-b8ec-4309-a7f6-22455c51bf0e" providerId="ADAL" clId="{B770C42C-6EE1-4D73-AB41-12E4784B477B}" dt="2026-09-21T11:32:01.291" v="206" actId="6549"/>
          <ac:spMkLst>
            <pc:docMk/>
            <pc:sldMk cId="1799595135" sldId="263"/>
            <ac:spMk id="10" creationId="{6F8B8F32-3761-3F68-F0F0-86C314AAD63C}"/>
          </ac:spMkLst>
        </pc:spChg>
        <pc:spChg chg="mod">
          <ac:chgData name="Margriet Simons" userId="86231a69-b8ec-4309-a7f6-22455c51bf0e" providerId="ADAL" clId="{B770C42C-6EE1-4D73-AB41-12E4784B477B}" dt="2026-09-21T14:10:11.662" v="1193" actId="255"/>
          <ac:spMkLst>
            <pc:docMk/>
            <pc:sldMk cId="1799595135" sldId="263"/>
            <ac:spMk id="11" creationId="{6ACF4448-C25F-971F-C699-3A8DA2185FE4}"/>
          </ac:spMkLst>
        </pc:spChg>
      </pc:sldChg>
      <pc:sldChg chg="addSp modSp mod">
        <pc:chgData name="Margriet Simons" userId="86231a69-b8ec-4309-a7f6-22455c51bf0e" providerId="ADAL" clId="{B770C42C-6EE1-4D73-AB41-12E4784B477B}" dt="2026-09-22T14:24:08.082" v="1781" actId="13926"/>
        <pc:sldMkLst>
          <pc:docMk/>
          <pc:sldMk cId="3535901760" sldId="264"/>
        </pc:sldMkLst>
        <pc:spChg chg="mod">
          <ac:chgData name="Margriet Simons" userId="86231a69-b8ec-4309-a7f6-22455c51bf0e" providerId="ADAL" clId="{B770C42C-6EE1-4D73-AB41-12E4784B477B}" dt="2026-09-22T14:24:08.082" v="1781" actId="13926"/>
          <ac:spMkLst>
            <pc:docMk/>
            <pc:sldMk cId="3535901760" sldId="264"/>
            <ac:spMk id="3" creationId="{1840A58D-53E6-01A9-6BBE-2A1E7C0F6762}"/>
          </ac:spMkLst>
        </pc:spChg>
        <pc:picChg chg="add mod">
          <ac:chgData name="Margriet Simons" userId="86231a69-b8ec-4309-a7f6-22455c51bf0e" providerId="ADAL" clId="{B770C42C-6EE1-4D73-AB41-12E4784B477B}" dt="2026-09-19T21:11:55.842" v="5"/>
          <ac:picMkLst>
            <pc:docMk/>
            <pc:sldMk cId="3535901760" sldId="264"/>
            <ac:picMk id="4" creationId="{B2DC30ED-0739-53D8-0744-4512A7E47B32}"/>
          </ac:picMkLst>
        </pc:picChg>
      </pc:sldChg>
      <pc:sldChg chg="addSp modSp mod">
        <pc:chgData name="Margriet Simons" userId="86231a69-b8ec-4309-a7f6-22455c51bf0e" providerId="ADAL" clId="{B770C42C-6EE1-4D73-AB41-12E4784B477B}" dt="2026-09-22T14:24:54.036" v="1803" actId="20577"/>
        <pc:sldMkLst>
          <pc:docMk/>
          <pc:sldMk cId="1134591846" sldId="265"/>
        </pc:sldMkLst>
        <pc:spChg chg="mod">
          <ac:chgData name="Margriet Simons" userId="86231a69-b8ec-4309-a7f6-22455c51bf0e" providerId="ADAL" clId="{B770C42C-6EE1-4D73-AB41-12E4784B477B}" dt="2026-09-22T14:24:54.036" v="1803" actId="20577"/>
          <ac:spMkLst>
            <pc:docMk/>
            <pc:sldMk cId="1134591846" sldId="265"/>
            <ac:spMk id="3" creationId="{1C52C054-B43C-BD7F-3E39-DB7E1B4FED33}"/>
          </ac:spMkLst>
        </pc:spChg>
        <pc:picChg chg="add">
          <ac:chgData name="Margriet Simons" userId="86231a69-b8ec-4309-a7f6-22455c51bf0e" providerId="ADAL" clId="{B770C42C-6EE1-4D73-AB41-12E4784B477B}" dt="2026-09-19T21:21:22.275" v="13"/>
          <ac:picMkLst>
            <pc:docMk/>
            <pc:sldMk cId="1134591846" sldId="265"/>
            <ac:picMk id="4" creationId="{EBBE5C6A-3A51-3C3F-2602-95F28D201FB8}"/>
          </ac:picMkLst>
        </pc:picChg>
      </pc:sldChg>
      <pc:sldChg chg="modSp mod ord">
        <pc:chgData name="Margriet Simons" userId="86231a69-b8ec-4309-a7f6-22455c51bf0e" providerId="ADAL" clId="{B770C42C-6EE1-4D73-AB41-12E4784B477B}" dt="2026-09-22T14:22:49.996" v="1780" actId="27636"/>
        <pc:sldMkLst>
          <pc:docMk/>
          <pc:sldMk cId="2140435665" sldId="444"/>
        </pc:sldMkLst>
        <pc:spChg chg="mod">
          <ac:chgData name="Margriet Simons" userId="86231a69-b8ec-4309-a7f6-22455c51bf0e" providerId="ADAL" clId="{B770C42C-6EE1-4D73-AB41-12E4784B477B}" dt="2026-09-22T14:22:49.996" v="1780" actId="27636"/>
          <ac:spMkLst>
            <pc:docMk/>
            <pc:sldMk cId="2140435665" sldId="444"/>
            <ac:spMk id="3" creationId="{34B0B25B-B834-4E06-B06E-DFC680CF5D98}"/>
          </ac:spMkLst>
        </pc:spChg>
        <pc:picChg chg="mod">
          <ac:chgData name="Margriet Simons" userId="86231a69-b8ec-4309-a7f6-22455c51bf0e" providerId="ADAL" clId="{B770C42C-6EE1-4D73-AB41-12E4784B477B}" dt="2026-09-21T11:38:48.226" v="459" actId="1076"/>
          <ac:picMkLst>
            <pc:docMk/>
            <pc:sldMk cId="2140435665" sldId="444"/>
            <ac:picMk id="5" creationId="{05BC821C-2DCF-BAAF-C515-D82E45494ED3}"/>
          </ac:picMkLst>
        </pc:picChg>
      </pc:sldChg>
      <pc:sldChg chg="addSp modSp mod">
        <pc:chgData name="Margriet Simons" userId="86231a69-b8ec-4309-a7f6-22455c51bf0e" providerId="ADAL" clId="{B770C42C-6EE1-4D73-AB41-12E4784B477B}" dt="2026-09-21T11:43:41.314" v="638" actId="1076"/>
        <pc:sldMkLst>
          <pc:docMk/>
          <pc:sldMk cId="1730892858" sldId="459"/>
        </pc:sldMkLst>
        <pc:spChg chg="mod">
          <ac:chgData name="Margriet Simons" userId="86231a69-b8ec-4309-a7f6-22455c51bf0e" providerId="ADAL" clId="{B770C42C-6EE1-4D73-AB41-12E4784B477B}" dt="2026-09-21T11:43:41.314" v="638" actId="1076"/>
          <ac:spMkLst>
            <pc:docMk/>
            <pc:sldMk cId="1730892858" sldId="459"/>
            <ac:spMk id="3" creationId="{632C0D20-79D7-BA9F-8E49-0EF47F38809E}"/>
          </ac:spMkLst>
        </pc:spChg>
        <pc:picChg chg="add mod">
          <ac:chgData name="Margriet Simons" userId="86231a69-b8ec-4309-a7f6-22455c51bf0e" providerId="ADAL" clId="{B770C42C-6EE1-4D73-AB41-12E4784B477B}" dt="2026-09-21T11:43:33.845" v="636" actId="1076"/>
          <ac:picMkLst>
            <pc:docMk/>
            <pc:sldMk cId="1730892858" sldId="459"/>
            <ac:picMk id="4" creationId="{F0B261F1-6B6A-7931-417A-FEB9A4741F3A}"/>
          </ac:picMkLst>
        </pc:picChg>
      </pc:sldChg>
      <pc:sldChg chg="modSp mod">
        <pc:chgData name="Margriet Simons" userId="86231a69-b8ec-4309-a7f6-22455c51bf0e" providerId="ADAL" clId="{B770C42C-6EE1-4D73-AB41-12E4784B477B}" dt="2026-09-21T11:42:36.021" v="611" actId="1076"/>
        <pc:sldMkLst>
          <pc:docMk/>
          <pc:sldMk cId="1452388657" sldId="461"/>
        </pc:sldMkLst>
        <pc:spChg chg="mod">
          <ac:chgData name="Margriet Simons" userId="86231a69-b8ec-4309-a7f6-22455c51bf0e" providerId="ADAL" clId="{B770C42C-6EE1-4D73-AB41-12E4784B477B}" dt="2026-09-21T11:42:36.021" v="611" actId="1076"/>
          <ac:spMkLst>
            <pc:docMk/>
            <pc:sldMk cId="1452388657" sldId="461"/>
            <ac:spMk id="2" creationId="{6301B50E-8AC6-C534-AD1C-A54A07C8D6EE}"/>
          </ac:spMkLst>
        </pc:spChg>
        <pc:spChg chg="mod">
          <ac:chgData name="Margriet Simons" userId="86231a69-b8ec-4309-a7f6-22455c51bf0e" providerId="ADAL" clId="{B770C42C-6EE1-4D73-AB41-12E4784B477B}" dt="2026-09-21T11:42:29.599" v="610" actId="27636"/>
          <ac:spMkLst>
            <pc:docMk/>
            <pc:sldMk cId="1452388657" sldId="461"/>
            <ac:spMk id="3" creationId="{F8B2CA30-DD4D-CC6F-F5B8-AA97FA29BCD2}"/>
          </ac:spMkLst>
        </pc:spChg>
        <pc:picChg chg="mod">
          <ac:chgData name="Margriet Simons" userId="86231a69-b8ec-4309-a7f6-22455c51bf0e" providerId="ADAL" clId="{B770C42C-6EE1-4D73-AB41-12E4784B477B}" dt="2026-09-21T11:42:18.019" v="607" actId="1076"/>
          <ac:picMkLst>
            <pc:docMk/>
            <pc:sldMk cId="1452388657" sldId="461"/>
            <ac:picMk id="4" creationId="{913039F0-6E00-1B2F-6245-D226594AE7C3}"/>
          </ac:picMkLst>
        </pc:picChg>
      </pc:sldChg>
      <pc:sldChg chg="addSp modSp mod ord">
        <pc:chgData name="Margriet Simons" userId="86231a69-b8ec-4309-a7f6-22455c51bf0e" providerId="ADAL" clId="{B770C42C-6EE1-4D73-AB41-12E4784B477B}" dt="2026-09-28T14:44:19.502" v="1925" actId="20577"/>
        <pc:sldMkLst>
          <pc:docMk/>
          <pc:sldMk cId="1667208033" sldId="462"/>
        </pc:sldMkLst>
        <pc:spChg chg="mod">
          <ac:chgData name="Margriet Simons" userId="86231a69-b8ec-4309-a7f6-22455c51bf0e" providerId="ADAL" clId="{B770C42C-6EE1-4D73-AB41-12E4784B477B}" dt="2026-09-28T14:44:19.502" v="1925" actId="20577"/>
          <ac:spMkLst>
            <pc:docMk/>
            <pc:sldMk cId="1667208033" sldId="462"/>
            <ac:spMk id="4" creationId="{5D766AB8-1202-9AB1-E69A-1EA40F6E1B2B}"/>
          </ac:spMkLst>
        </pc:spChg>
        <pc:picChg chg="add">
          <ac:chgData name="Margriet Simons" userId="86231a69-b8ec-4309-a7f6-22455c51bf0e" providerId="ADAL" clId="{B770C42C-6EE1-4D73-AB41-12E4784B477B}" dt="2026-09-19T21:06:19.949" v="3"/>
          <ac:picMkLst>
            <pc:docMk/>
            <pc:sldMk cId="1667208033" sldId="462"/>
            <ac:picMk id="5" creationId="{C9C71728-A848-CCCB-C269-AE92CC0306EE}"/>
          </ac:picMkLst>
        </pc:picChg>
      </pc:sldChg>
      <pc:sldChg chg="addSp modSp">
        <pc:chgData name="Margriet Simons" userId="86231a69-b8ec-4309-a7f6-22455c51bf0e" providerId="ADAL" clId="{B770C42C-6EE1-4D73-AB41-12E4784B477B}" dt="2026-09-19T21:19:31.895" v="12"/>
        <pc:sldMkLst>
          <pc:docMk/>
          <pc:sldMk cId="4221546010" sldId="463"/>
        </pc:sldMkLst>
        <pc:spChg chg="mod">
          <ac:chgData name="Margriet Simons" userId="86231a69-b8ec-4309-a7f6-22455c51bf0e" providerId="ADAL" clId="{B770C42C-6EE1-4D73-AB41-12E4784B477B}" dt="2026-09-19T21:13:34.452" v="6"/>
          <ac:spMkLst>
            <pc:docMk/>
            <pc:sldMk cId="4221546010" sldId="463"/>
            <ac:spMk id="3" creationId="{25631B86-37EE-2AA4-2C04-C54C45A4C477}"/>
          </ac:spMkLst>
        </pc:spChg>
        <pc:picChg chg="add">
          <ac:chgData name="Margriet Simons" userId="86231a69-b8ec-4309-a7f6-22455c51bf0e" providerId="ADAL" clId="{B770C42C-6EE1-4D73-AB41-12E4784B477B}" dt="2026-09-19T21:19:31.895" v="12"/>
          <ac:picMkLst>
            <pc:docMk/>
            <pc:sldMk cId="4221546010" sldId="463"/>
            <ac:picMk id="5" creationId="{FA725D6B-5353-20BE-F9AA-28FB35BCF232}"/>
          </ac:picMkLst>
        </pc:picChg>
      </pc:sldChg>
      <pc:sldChg chg="modSp add mod">
        <pc:chgData name="Margriet Simons" userId="86231a69-b8ec-4309-a7f6-22455c51bf0e" providerId="ADAL" clId="{B770C42C-6EE1-4D73-AB41-12E4784B477B}" dt="2026-09-22T12:48:30.375" v="1235" actId="6549"/>
        <pc:sldMkLst>
          <pc:docMk/>
          <pc:sldMk cId="1842892158" sldId="465"/>
        </pc:sldMkLst>
        <pc:spChg chg="mod">
          <ac:chgData name="Margriet Simons" userId="86231a69-b8ec-4309-a7f6-22455c51bf0e" providerId="ADAL" clId="{B770C42C-6EE1-4D73-AB41-12E4784B477B}" dt="2026-09-21T11:49:31.990" v="659" actId="1076"/>
          <ac:spMkLst>
            <pc:docMk/>
            <pc:sldMk cId="1842892158" sldId="465"/>
            <ac:spMk id="2" creationId="{1E633070-A5FE-0FF1-0E0E-12C641AC55AC}"/>
          </ac:spMkLst>
        </pc:spChg>
        <pc:spChg chg="mod">
          <ac:chgData name="Margriet Simons" userId="86231a69-b8ec-4309-a7f6-22455c51bf0e" providerId="ADAL" clId="{B770C42C-6EE1-4D73-AB41-12E4784B477B}" dt="2026-09-22T12:48:30.375" v="1235" actId="6549"/>
          <ac:spMkLst>
            <pc:docMk/>
            <pc:sldMk cId="1842892158" sldId="465"/>
            <ac:spMk id="3" creationId="{CA18B8BA-A3B9-1DBE-9072-2E4459FF8E99}"/>
          </ac:spMkLst>
        </pc:spChg>
      </pc:sldChg>
      <pc:sldChg chg="modSp add mod">
        <pc:chgData name="Margriet Simons" userId="86231a69-b8ec-4309-a7f6-22455c51bf0e" providerId="ADAL" clId="{B770C42C-6EE1-4D73-AB41-12E4784B477B}" dt="2026-09-22T14:25:58.317" v="1824" actId="6549"/>
        <pc:sldMkLst>
          <pc:docMk/>
          <pc:sldMk cId="250519497" sldId="466"/>
        </pc:sldMkLst>
        <pc:spChg chg="mod">
          <ac:chgData name="Margriet Simons" userId="86231a69-b8ec-4309-a7f6-22455c51bf0e" providerId="ADAL" clId="{B770C42C-6EE1-4D73-AB41-12E4784B477B}" dt="2026-09-22T14:25:58.317" v="1824" actId="6549"/>
          <ac:spMkLst>
            <pc:docMk/>
            <pc:sldMk cId="250519497" sldId="466"/>
            <ac:spMk id="6" creationId="{CAD0EE63-C82F-B1A8-ABCB-E1AEB881B68D}"/>
          </ac:spMkLst>
        </pc:spChg>
      </pc:sldChg>
      <pc:sldChg chg="addSp modSp mod ord">
        <pc:chgData name="Margriet Simons" userId="86231a69-b8ec-4309-a7f6-22455c51bf0e" providerId="ADAL" clId="{B770C42C-6EE1-4D73-AB41-12E4784B477B}" dt="2026-09-21T11:46:04.279" v="653" actId="27636"/>
        <pc:sldMkLst>
          <pc:docMk/>
          <pc:sldMk cId="3896294138" sldId="468"/>
        </pc:sldMkLst>
        <pc:spChg chg="mod">
          <ac:chgData name="Margriet Simons" userId="86231a69-b8ec-4309-a7f6-22455c51bf0e" providerId="ADAL" clId="{B770C42C-6EE1-4D73-AB41-12E4784B477B}" dt="2026-09-21T11:46:04.279" v="653" actId="27636"/>
          <ac:spMkLst>
            <pc:docMk/>
            <pc:sldMk cId="3896294138" sldId="468"/>
            <ac:spMk id="4" creationId="{B1BA0C9E-3E2D-4A05-FAA8-510FCFB3BC47}"/>
          </ac:spMkLst>
        </pc:spChg>
        <pc:picChg chg="add">
          <ac:chgData name="Margriet Simons" userId="86231a69-b8ec-4309-a7f6-22455c51bf0e" providerId="ADAL" clId="{B770C42C-6EE1-4D73-AB41-12E4784B477B}" dt="2026-09-19T21:41:21.509" v="23"/>
          <ac:picMkLst>
            <pc:docMk/>
            <pc:sldMk cId="3896294138" sldId="468"/>
            <ac:picMk id="5" creationId="{11BD7140-AA49-CED4-99A9-CCE4BD4D5B71}"/>
          </ac:picMkLst>
        </pc:picChg>
      </pc:sldChg>
      <pc:sldChg chg="addSp delSp modSp">
        <pc:chgData name="Margriet Simons" userId="86231a69-b8ec-4309-a7f6-22455c51bf0e" providerId="ADAL" clId="{B770C42C-6EE1-4D73-AB41-12E4784B477B}" dt="2026-09-19T21:46:21.570" v="24"/>
        <pc:sldMkLst>
          <pc:docMk/>
          <pc:sldMk cId="1956044628" sldId="469"/>
        </pc:sldMkLst>
        <pc:picChg chg="add mod">
          <ac:chgData name="Margriet Simons" userId="86231a69-b8ec-4309-a7f6-22455c51bf0e" providerId="ADAL" clId="{B770C42C-6EE1-4D73-AB41-12E4784B477B}" dt="2026-09-19T21:46:21.570" v="24"/>
          <ac:picMkLst>
            <pc:docMk/>
            <pc:sldMk cId="1956044628" sldId="469"/>
            <ac:picMk id="5" creationId="{8AF11869-2E22-B66C-B93B-701B857B1B88}"/>
          </ac:picMkLst>
        </pc:picChg>
      </pc:sldChg>
      <pc:sldChg chg="addSp modSp mod ord">
        <pc:chgData name="Margriet Simons" userId="86231a69-b8ec-4309-a7f6-22455c51bf0e" providerId="ADAL" clId="{B770C42C-6EE1-4D73-AB41-12E4784B477B}" dt="2026-09-21T11:27:46.257" v="83" actId="20577"/>
        <pc:sldMkLst>
          <pc:docMk/>
          <pc:sldMk cId="104283526" sldId="470"/>
        </pc:sldMkLst>
        <pc:spChg chg="add mod">
          <ac:chgData name="Margriet Simons" userId="86231a69-b8ec-4309-a7f6-22455c51bf0e" providerId="ADAL" clId="{B770C42C-6EE1-4D73-AB41-12E4784B477B}" dt="2026-09-21T11:27:46.257" v="83" actId="20577"/>
          <ac:spMkLst>
            <pc:docMk/>
            <pc:sldMk cId="104283526" sldId="470"/>
            <ac:spMk id="5" creationId="{E547CF22-3192-FBD3-ABCB-3D44DF929455}"/>
          </ac:spMkLst>
        </pc:spChg>
        <pc:picChg chg="add">
          <ac:chgData name="Margriet Simons" userId="86231a69-b8ec-4309-a7f6-22455c51bf0e" providerId="ADAL" clId="{B770C42C-6EE1-4D73-AB41-12E4784B477B}" dt="2026-09-20T10:18:09.004" v="27"/>
          <ac:picMkLst>
            <pc:docMk/>
            <pc:sldMk cId="104283526" sldId="470"/>
            <ac:picMk id="7" creationId="{0A0286F6-4A98-9B76-D1AE-AC09EBFD06C7}"/>
          </ac:picMkLst>
        </pc:picChg>
      </pc:sldChg>
      <pc:sldChg chg="modSp">
        <pc:chgData name="Margriet Simons" userId="86231a69-b8ec-4309-a7f6-22455c51bf0e" providerId="ADAL" clId="{B770C42C-6EE1-4D73-AB41-12E4784B477B}" dt="2026-09-20T11:35:03.934" v="40"/>
        <pc:sldMkLst>
          <pc:docMk/>
          <pc:sldMk cId="1388267955" sldId="471"/>
        </pc:sldMkLst>
        <pc:spChg chg="mod">
          <ac:chgData name="Margriet Simons" userId="86231a69-b8ec-4309-a7f6-22455c51bf0e" providerId="ADAL" clId="{B770C42C-6EE1-4D73-AB41-12E4784B477B}" dt="2026-09-20T11:35:03.934" v="40"/>
          <ac:spMkLst>
            <pc:docMk/>
            <pc:sldMk cId="1388267955" sldId="471"/>
            <ac:spMk id="3" creationId="{8AFA053C-D5C6-4EC4-5E3C-9E9B89257F7B}"/>
          </ac:spMkLst>
        </pc:spChg>
      </pc:sldChg>
      <pc:sldChg chg="modSp add mod">
        <pc:chgData name="Margriet Simons" userId="86231a69-b8ec-4309-a7f6-22455c51bf0e" providerId="ADAL" clId="{B770C42C-6EE1-4D73-AB41-12E4784B477B}" dt="2026-10-01T15:45:31.698" v="2440" actId="20577"/>
        <pc:sldMkLst>
          <pc:docMk/>
          <pc:sldMk cId="2288244503" sldId="473"/>
        </pc:sldMkLst>
        <pc:spChg chg="mod">
          <ac:chgData name="Margriet Simons" userId="86231a69-b8ec-4309-a7f6-22455c51bf0e" providerId="ADAL" clId="{B770C42C-6EE1-4D73-AB41-12E4784B477B}" dt="2026-09-21T12:01:41.782" v="820" actId="1076"/>
          <ac:spMkLst>
            <pc:docMk/>
            <pc:sldMk cId="2288244503" sldId="473"/>
            <ac:spMk id="2" creationId="{A8EDEB01-6338-6D97-D8DE-80BB03CFF468}"/>
          </ac:spMkLst>
        </pc:spChg>
        <pc:spChg chg="mod">
          <ac:chgData name="Margriet Simons" userId="86231a69-b8ec-4309-a7f6-22455c51bf0e" providerId="ADAL" clId="{B770C42C-6EE1-4D73-AB41-12E4784B477B}" dt="2026-09-22T12:49:42.504" v="1241" actId="1076"/>
          <ac:spMkLst>
            <pc:docMk/>
            <pc:sldMk cId="2288244503" sldId="473"/>
            <ac:spMk id="8" creationId="{51AF6DCA-E37E-D2E0-3253-8D489D2D5CE1}"/>
          </ac:spMkLst>
        </pc:spChg>
        <pc:spChg chg="mod">
          <ac:chgData name="Margriet Simons" userId="86231a69-b8ec-4309-a7f6-22455c51bf0e" providerId="ADAL" clId="{B770C42C-6EE1-4D73-AB41-12E4784B477B}" dt="2026-09-22T12:49:36.110" v="1240" actId="1076"/>
          <ac:spMkLst>
            <pc:docMk/>
            <pc:sldMk cId="2288244503" sldId="473"/>
            <ac:spMk id="10" creationId="{B7D6B6B8-3F1B-7E88-1BB8-6FF7E75C700D}"/>
          </ac:spMkLst>
        </pc:spChg>
        <pc:spChg chg="mod">
          <ac:chgData name="Margriet Simons" userId="86231a69-b8ec-4309-a7f6-22455c51bf0e" providerId="ADAL" clId="{B770C42C-6EE1-4D73-AB41-12E4784B477B}" dt="2026-10-01T15:45:31.698" v="2440" actId="20577"/>
          <ac:spMkLst>
            <pc:docMk/>
            <pc:sldMk cId="2288244503" sldId="473"/>
            <ac:spMk id="12" creationId="{EAF6B4A1-4CDE-2EE9-9960-57F7261E9F47}"/>
          </ac:spMkLst>
        </pc:spChg>
      </pc:sldChg>
      <pc:sldChg chg="addSp delSp modSp new mod">
        <pc:chgData name="Margriet Simons" userId="86231a69-b8ec-4309-a7f6-22455c51bf0e" providerId="ADAL" clId="{B770C42C-6EE1-4D73-AB41-12E4784B477B}" dt="2026-09-21T12:00:09.369" v="717" actId="478"/>
        <pc:sldMkLst>
          <pc:docMk/>
          <pc:sldMk cId="176372189" sldId="475"/>
        </pc:sldMkLst>
        <pc:picChg chg="add mod">
          <ac:chgData name="Margriet Simons" userId="86231a69-b8ec-4309-a7f6-22455c51bf0e" providerId="ADAL" clId="{B770C42C-6EE1-4D73-AB41-12E4784B477B}" dt="2026-09-21T11:59:40.348" v="713" actId="14100"/>
          <ac:picMkLst>
            <pc:docMk/>
            <pc:sldMk cId="176372189" sldId="475"/>
            <ac:picMk id="6" creationId="{958C0AD7-8F2A-904C-998E-640A2AA95434}"/>
          </ac:picMkLst>
        </pc:picChg>
      </pc:sldChg>
      <pc:sldChg chg="delSp modSp add mod">
        <pc:chgData name="Margriet Simons" userId="86231a69-b8ec-4309-a7f6-22455c51bf0e" providerId="ADAL" clId="{B770C42C-6EE1-4D73-AB41-12E4784B477B}" dt="2026-10-02T06:42:39.663" v="2466" actId="20577"/>
        <pc:sldMkLst>
          <pc:docMk/>
          <pc:sldMk cId="545030188" sldId="476"/>
        </pc:sldMkLst>
        <pc:spChg chg="mod">
          <ac:chgData name="Margriet Simons" userId="86231a69-b8ec-4309-a7f6-22455c51bf0e" providerId="ADAL" clId="{B770C42C-6EE1-4D73-AB41-12E4784B477B}" dt="2026-10-02T06:42:39.663" v="2466" actId="20577"/>
          <ac:spMkLst>
            <pc:docMk/>
            <pc:sldMk cId="545030188" sldId="476"/>
            <ac:spMk id="2" creationId="{45190A71-6E49-A31C-B9D6-3F694EACE416}"/>
          </ac:spMkLst>
        </pc:spChg>
        <pc:spChg chg="mod">
          <ac:chgData name="Margriet Simons" userId="86231a69-b8ec-4309-a7f6-22455c51bf0e" providerId="ADAL" clId="{B770C42C-6EE1-4D73-AB41-12E4784B477B}" dt="2026-09-29T12:06:35.022" v="2428" actId="6549"/>
          <ac:spMkLst>
            <pc:docMk/>
            <pc:sldMk cId="545030188" sldId="476"/>
            <ac:spMk id="3" creationId="{36FD56E3-0691-BDC8-D571-59B8529F8CB1}"/>
          </ac:spMkLst>
        </pc:spChg>
      </pc:sldChg>
      <pc:sldChg chg="addSp modSp add mod">
        <pc:chgData name="Margriet Simons" userId="86231a69-b8ec-4309-a7f6-22455c51bf0e" providerId="ADAL" clId="{B770C42C-6EE1-4D73-AB41-12E4784B477B}" dt="2026-10-02T06:50:18.868" v="3067" actId="1076"/>
        <pc:sldMkLst>
          <pc:docMk/>
          <pc:sldMk cId="3470454560" sldId="477"/>
        </pc:sldMkLst>
        <pc:spChg chg="mod">
          <ac:chgData name="Margriet Simons" userId="86231a69-b8ec-4309-a7f6-22455c51bf0e" providerId="ADAL" clId="{B770C42C-6EE1-4D73-AB41-12E4784B477B}" dt="2026-10-02T06:42:33.376" v="2456" actId="14100"/>
          <ac:spMkLst>
            <pc:docMk/>
            <pc:sldMk cId="3470454560" sldId="477"/>
            <ac:spMk id="2" creationId="{79891EBC-6918-5A1B-A874-616EF0F10ACE}"/>
          </ac:spMkLst>
        </pc:spChg>
        <pc:spChg chg="mod">
          <ac:chgData name="Margriet Simons" userId="86231a69-b8ec-4309-a7f6-22455c51bf0e" providerId="ADAL" clId="{B770C42C-6EE1-4D73-AB41-12E4784B477B}" dt="2026-10-02T06:48:52.811" v="3059" actId="14100"/>
          <ac:spMkLst>
            <pc:docMk/>
            <pc:sldMk cId="3470454560" sldId="477"/>
            <ac:spMk id="3" creationId="{39A90330-31AD-33D8-A302-CF45974E2E37}"/>
          </ac:spMkLst>
        </pc:spChg>
        <pc:picChg chg="add mod">
          <ac:chgData name="Margriet Simons" userId="86231a69-b8ec-4309-a7f6-22455c51bf0e" providerId="ADAL" clId="{B770C42C-6EE1-4D73-AB41-12E4784B477B}" dt="2026-10-02T06:50:18.868" v="3067" actId="1076"/>
          <ac:picMkLst>
            <pc:docMk/>
            <pc:sldMk cId="3470454560" sldId="477"/>
            <ac:picMk id="4" creationId="{23820359-131B-4035-5CF3-1E4C2C4162AF}"/>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9926EE-5B69-BC48-A0E1-8A95CE51AC5F}" type="datetimeFigureOut">
              <a:rPr lang="nl-NL" smtClean="0"/>
              <a:t>2-10-2026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2B5391C-6A79-704C-8D11-D25BE89903B5}" type="slidenum">
              <a:rPr lang="nl-NL" smtClean="0"/>
              <a:t>‹nr.›</a:t>
            </a:fld>
            <a:endParaRPr lang="nl-NL"/>
          </a:p>
        </p:txBody>
      </p:sp>
    </p:spTree>
    <p:extLst>
      <p:ext uri="{BB962C8B-B14F-4D97-AF65-F5344CB8AC3E}">
        <p14:creationId xmlns:p14="http://schemas.microsoft.com/office/powerpoint/2010/main" val="8263649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C926B44-77B7-8A40-CAA2-0F351C7A0107}"/>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791333A4-6B66-C7AE-9E37-DB9833D986E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EE693B0C-8E2C-98FA-0A70-26CF00CF38A9}"/>
              </a:ext>
            </a:extLst>
          </p:cNvPr>
          <p:cNvSpPr>
            <a:spLocks noGrp="1"/>
          </p:cNvSpPr>
          <p:nvPr>
            <p:ph type="dt" sz="half" idx="10"/>
          </p:nvPr>
        </p:nvSpPr>
        <p:spPr/>
        <p:txBody>
          <a:bodyPr/>
          <a:lstStyle/>
          <a:p>
            <a:fld id="{E88A67ED-73F0-2449-9302-39F0167EC27F}" type="datetimeFigureOut">
              <a:rPr lang="nl-NL" smtClean="0"/>
              <a:t>2-10-2026</a:t>
            </a:fld>
            <a:endParaRPr lang="nl-NL"/>
          </a:p>
        </p:txBody>
      </p:sp>
      <p:sp>
        <p:nvSpPr>
          <p:cNvPr id="5" name="Tijdelijke aanduiding voor voettekst 4">
            <a:extLst>
              <a:ext uri="{FF2B5EF4-FFF2-40B4-BE49-F238E27FC236}">
                <a16:creationId xmlns:a16="http://schemas.microsoft.com/office/drawing/2014/main" id="{516984FE-0C0D-8101-3CBE-15C8082F5849}"/>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B49945BE-A54C-39AC-4AE1-7180A714DFFD}"/>
              </a:ext>
            </a:extLst>
          </p:cNvPr>
          <p:cNvSpPr>
            <a:spLocks noGrp="1"/>
          </p:cNvSpPr>
          <p:nvPr>
            <p:ph type="sldNum" sz="quarter" idx="12"/>
          </p:nvPr>
        </p:nvSpPr>
        <p:spPr/>
        <p:txBody>
          <a:bodyPr/>
          <a:lstStyle/>
          <a:p>
            <a:fld id="{5C91CA3A-0D69-8643-A368-041487F8EF4C}" type="slidenum">
              <a:rPr lang="nl-NL" smtClean="0"/>
              <a:t>‹nr.›</a:t>
            </a:fld>
            <a:endParaRPr lang="nl-NL"/>
          </a:p>
        </p:txBody>
      </p:sp>
    </p:spTree>
    <p:extLst>
      <p:ext uri="{BB962C8B-B14F-4D97-AF65-F5344CB8AC3E}">
        <p14:creationId xmlns:p14="http://schemas.microsoft.com/office/powerpoint/2010/main" val="15443308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61D5316-FC6E-17AD-EBBC-3ABA82E1E272}"/>
              </a:ext>
            </a:extLst>
          </p:cNvPr>
          <p:cNvSpPr>
            <a:spLocks noGrp="1"/>
          </p:cNvSpPr>
          <p:nvPr>
            <p:ph type="title"/>
          </p:nvPr>
        </p:nvSpPr>
        <p:spPr>
          <a:xfrm>
            <a:off x="3581400" y="365125"/>
            <a:ext cx="7772400" cy="1325563"/>
          </a:xfrm>
        </p:spPr>
        <p:txBody>
          <a:bodyPr/>
          <a:lstStyle/>
          <a:p>
            <a:r>
              <a:rPr lang="nl-NL"/>
              <a:t>Klik om stijl te bewerken</a:t>
            </a:r>
            <a:endParaRPr lang="nl-NL" dirty="0"/>
          </a:p>
        </p:txBody>
      </p:sp>
      <p:sp>
        <p:nvSpPr>
          <p:cNvPr id="3" name="Tijdelijke aanduiding voor inhoud 2">
            <a:extLst>
              <a:ext uri="{FF2B5EF4-FFF2-40B4-BE49-F238E27FC236}">
                <a16:creationId xmlns:a16="http://schemas.microsoft.com/office/drawing/2014/main" id="{A58ECAC0-D555-1DA0-0432-5755296ECC27}"/>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8DA38A3F-D54E-BD61-9102-07EAEE9676A6}"/>
              </a:ext>
            </a:extLst>
          </p:cNvPr>
          <p:cNvSpPr>
            <a:spLocks noGrp="1"/>
          </p:cNvSpPr>
          <p:nvPr>
            <p:ph type="dt" sz="half" idx="10"/>
          </p:nvPr>
        </p:nvSpPr>
        <p:spPr/>
        <p:txBody>
          <a:bodyPr/>
          <a:lstStyle/>
          <a:p>
            <a:fld id="{E88A67ED-73F0-2449-9302-39F0167EC27F}" type="datetimeFigureOut">
              <a:rPr lang="nl-NL" smtClean="0"/>
              <a:t>2-10-2026</a:t>
            </a:fld>
            <a:endParaRPr lang="nl-NL"/>
          </a:p>
        </p:txBody>
      </p:sp>
      <p:sp>
        <p:nvSpPr>
          <p:cNvPr id="5" name="Tijdelijke aanduiding voor voettekst 4">
            <a:extLst>
              <a:ext uri="{FF2B5EF4-FFF2-40B4-BE49-F238E27FC236}">
                <a16:creationId xmlns:a16="http://schemas.microsoft.com/office/drawing/2014/main" id="{515BB161-49CB-A085-3910-5E7A0757E675}"/>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975178F6-1325-AEA5-B77D-3689621C1FE1}"/>
              </a:ext>
            </a:extLst>
          </p:cNvPr>
          <p:cNvSpPr>
            <a:spLocks noGrp="1"/>
          </p:cNvSpPr>
          <p:nvPr>
            <p:ph type="sldNum" sz="quarter" idx="12"/>
          </p:nvPr>
        </p:nvSpPr>
        <p:spPr/>
        <p:txBody>
          <a:bodyPr/>
          <a:lstStyle/>
          <a:p>
            <a:fld id="{5C91CA3A-0D69-8643-A368-041487F8EF4C}" type="slidenum">
              <a:rPr lang="nl-NL" smtClean="0"/>
              <a:t>‹nr.›</a:t>
            </a:fld>
            <a:endParaRPr lang="nl-NL"/>
          </a:p>
        </p:txBody>
      </p:sp>
    </p:spTree>
    <p:extLst>
      <p:ext uri="{BB962C8B-B14F-4D97-AF65-F5344CB8AC3E}">
        <p14:creationId xmlns:p14="http://schemas.microsoft.com/office/powerpoint/2010/main" val="1111565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6BAE254-0D58-C1F5-77AE-F82383FBC726}"/>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6CB51DF1-1246-8D13-7C3E-8C772AB71B4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9B7094FE-8FFA-D4E5-B718-72A666918169}"/>
              </a:ext>
            </a:extLst>
          </p:cNvPr>
          <p:cNvSpPr>
            <a:spLocks noGrp="1"/>
          </p:cNvSpPr>
          <p:nvPr>
            <p:ph type="dt" sz="half" idx="10"/>
          </p:nvPr>
        </p:nvSpPr>
        <p:spPr/>
        <p:txBody>
          <a:bodyPr/>
          <a:lstStyle/>
          <a:p>
            <a:fld id="{E88A67ED-73F0-2449-9302-39F0167EC27F}" type="datetimeFigureOut">
              <a:rPr lang="nl-NL" smtClean="0"/>
              <a:t>2-10-2026</a:t>
            </a:fld>
            <a:endParaRPr lang="nl-NL"/>
          </a:p>
        </p:txBody>
      </p:sp>
      <p:sp>
        <p:nvSpPr>
          <p:cNvPr id="5" name="Tijdelijke aanduiding voor voettekst 4">
            <a:extLst>
              <a:ext uri="{FF2B5EF4-FFF2-40B4-BE49-F238E27FC236}">
                <a16:creationId xmlns:a16="http://schemas.microsoft.com/office/drawing/2014/main" id="{9012FC82-4459-FA6C-7376-084DE3B0AF95}"/>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1883D9E3-5D99-6C80-8BA5-AA1162749D2D}"/>
              </a:ext>
            </a:extLst>
          </p:cNvPr>
          <p:cNvSpPr>
            <a:spLocks noGrp="1"/>
          </p:cNvSpPr>
          <p:nvPr>
            <p:ph type="sldNum" sz="quarter" idx="12"/>
          </p:nvPr>
        </p:nvSpPr>
        <p:spPr/>
        <p:txBody>
          <a:bodyPr/>
          <a:lstStyle/>
          <a:p>
            <a:fld id="{5C91CA3A-0D69-8643-A368-041487F8EF4C}" type="slidenum">
              <a:rPr lang="nl-NL" smtClean="0"/>
              <a:t>‹nr.›</a:t>
            </a:fld>
            <a:endParaRPr lang="nl-NL"/>
          </a:p>
        </p:txBody>
      </p:sp>
    </p:spTree>
    <p:extLst>
      <p:ext uri="{BB962C8B-B14F-4D97-AF65-F5344CB8AC3E}">
        <p14:creationId xmlns:p14="http://schemas.microsoft.com/office/powerpoint/2010/main" val="8670960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6E244C-9B32-942B-2228-EE8D36789E0E}"/>
              </a:ext>
            </a:extLst>
          </p:cNvPr>
          <p:cNvSpPr>
            <a:spLocks noGrp="1"/>
          </p:cNvSpPr>
          <p:nvPr>
            <p:ph type="title"/>
          </p:nvPr>
        </p:nvSpPr>
        <p:spPr>
          <a:xfrm>
            <a:off x="3581400" y="365125"/>
            <a:ext cx="7772400" cy="1325563"/>
          </a:xfrm>
        </p:spPr>
        <p:txBody>
          <a:bodyPr/>
          <a:lstStyle/>
          <a:p>
            <a:r>
              <a:rPr lang="nl-NL"/>
              <a:t>Klik om stijl te bewerken</a:t>
            </a:r>
            <a:endParaRPr lang="nl-NL" dirty="0"/>
          </a:p>
        </p:txBody>
      </p:sp>
      <p:sp>
        <p:nvSpPr>
          <p:cNvPr id="3" name="Tijdelijke aanduiding voor inhoud 2">
            <a:extLst>
              <a:ext uri="{FF2B5EF4-FFF2-40B4-BE49-F238E27FC236}">
                <a16:creationId xmlns:a16="http://schemas.microsoft.com/office/drawing/2014/main" id="{F9517290-9D6B-416C-607F-25145FC823F6}"/>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BCF6CEB3-88DA-4C97-282A-BD971443B695}"/>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5BB8CBED-57EC-F870-5D55-EE5684518053}"/>
              </a:ext>
            </a:extLst>
          </p:cNvPr>
          <p:cNvSpPr>
            <a:spLocks noGrp="1"/>
          </p:cNvSpPr>
          <p:nvPr>
            <p:ph type="dt" sz="half" idx="10"/>
          </p:nvPr>
        </p:nvSpPr>
        <p:spPr/>
        <p:txBody>
          <a:bodyPr/>
          <a:lstStyle/>
          <a:p>
            <a:fld id="{E88A67ED-73F0-2449-9302-39F0167EC27F}" type="datetimeFigureOut">
              <a:rPr lang="nl-NL" smtClean="0"/>
              <a:t>2-10-2026</a:t>
            </a:fld>
            <a:endParaRPr lang="nl-NL"/>
          </a:p>
        </p:txBody>
      </p:sp>
      <p:sp>
        <p:nvSpPr>
          <p:cNvPr id="6" name="Tijdelijke aanduiding voor voettekst 5">
            <a:extLst>
              <a:ext uri="{FF2B5EF4-FFF2-40B4-BE49-F238E27FC236}">
                <a16:creationId xmlns:a16="http://schemas.microsoft.com/office/drawing/2014/main" id="{8BCDF218-F936-4E86-B3A3-7AC518BED20C}"/>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1C444DD7-4B0B-BD64-82B4-31D9D0F51BF9}"/>
              </a:ext>
            </a:extLst>
          </p:cNvPr>
          <p:cNvSpPr>
            <a:spLocks noGrp="1"/>
          </p:cNvSpPr>
          <p:nvPr>
            <p:ph type="sldNum" sz="quarter" idx="12"/>
          </p:nvPr>
        </p:nvSpPr>
        <p:spPr/>
        <p:txBody>
          <a:bodyPr/>
          <a:lstStyle/>
          <a:p>
            <a:fld id="{5C91CA3A-0D69-8643-A368-041487F8EF4C}" type="slidenum">
              <a:rPr lang="nl-NL" smtClean="0"/>
              <a:t>‹nr.›</a:t>
            </a:fld>
            <a:endParaRPr lang="nl-NL"/>
          </a:p>
        </p:txBody>
      </p:sp>
    </p:spTree>
    <p:extLst>
      <p:ext uri="{BB962C8B-B14F-4D97-AF65-F5344CB8AC3E}">
        <p14:creationId xmlns:p14="http://schemas.microsoft.com/office/powerpoint/2010/main" val="24325654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EF748B5-8943-55F6-3FD9-F69F36B210F9}"/>
              </a:ext>
            </a:extLst>
          </p:cNvPr>
          <p:cNvSpPr>
            <a:spLocks noGrp="1"/>
          </p:cNvSpPr>
          <p:nvPr>
            <p:ph type="title"/>
          </p:nvPr>
        </p:nvSpPr>
        <p:spPr>
          <a:xfrm>
            <a:off x="3581400" y="365125"/>
            <a:ext cx="7773988" cy="1325563"/>
          </a:xfrm>
        </p:spPr>
        <p:txBody>
          <a:bodyPr/>
          <a:lstStyle/>
          <a:p>
            <a:r>
              <a:rPr lang="nl-NL"/>
              <a:t>Klik om stijl te bewerken</a:t>
            </a:r>
            <a:endParaRPr lang="nl-NL" dirty="0"/>
          </a:p>
        </p:txBody>
      </p:sp>
      <p:sp>
        <p:nvSpPr>
          <p:cNvPr id="3" name="Tijdelijke aanduiding voor tekst 2">
            <a:extLst>
              <a:ext uri="{FF2B5EF4-FFF2-40B4-BE49-F238E27FC236}">
                <a16:creationId xmlns:a16="http://schemas.microsoft.com/office/drawing/2014/main" id="{5C9B0950-F949-B297-3EDC-A4FAA5B2255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98284BE4-3D7D-F44C-B318-7858C6703D1B}"/>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C8E3FA5E-92DA-95BC-F371-CAC3727F145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07811CBB-1310-8DDF-D0DB-D91A0F3F5206}"/>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30F7D322-A01F-703A-29BB-5FCF99C07696}"/>
              </a:ext>
            </a:extLst>
          </p:cNvPr>
          <p:cNvSpPr>
            <a:spLocks noGrp="1"/>
          </p:cNvSpPr>
          <p:nvPr>
            <p:ph type="dt" sz="half" idx="10"/>
          </p:nvPr>
        </p:nvSpPr>
        <p:spPr/>
        <p:txBody>
          <a:bodyPr/>
          <a:lstStyle/>
          <a:p>
            <a:fld id="{E88A67ED-73F0-2449-9302-39F0167EC27F}" type="datetimeFigureOut">
              <a:rPr lang="nl-NL" smtClean="0"/>
              <a:t>2-10-2026</a:t>
            </a:fld>
            <a:endParaRPr lang="nl-NL"/>
          </a:p>
        </p:txBody>
      </p:sp>
      <p:sp>
        <p:nvSpPr>
          <p:cNvPr id="8" name="Tijdelijke aanduiding voor voettekst 7">
            <a:extLst>
              <a:ext uri="{FF2B5EF4-FFF2-40B4-BE49-F238E27FC236}">
                <a16:creationId xmlns:a16="http://schemas.microsoft.com/office/drawing/2014/main" id="{1200D412-33C4-E05E-9D5B-DC516C30F039}"/>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8E54354F-7D69-EE08-9638-55ADB333AF78}"/>
              </a:ext>
            </a:extLst>
          </p:cNvPr>
          <p:cNvSpPr>
            <a:spLocks noGrp="1"/>
          </p:cNvSpPr>
          <p:nvPr>
            <p:ph type="sldNum" sz="quarter" idx="12"/>
          </p:nvPr>
        </p:nvSpPr>
        <p:spPr/>
        <p:txBody>
          <a:bodyPr/>
          <a:lstStyle/>
          <a:p>
            <a:fld id="{5C91CA3A-0D69-8643-A368-041487F8EF4C}" type="slidenum">
              <a:rPr lang="nl-NL" smtClean="0"/>
              <a:t>‹nr.›</a:t>
            </a:fld>
            <a:endParaRPr lang="nl-NL"/>
          </a:p>
        </p:txBody>
      </p:sp>
    </p:spTree>
    <p:extLst>
      <p:ext uri="{BB962C8B-B14F-4D97-AF65-F5344CB8AC3E}">
        <p14:creationId xmlns:p14="http://schemas.microsoft.com/office/powerpoint/2010/main" val="42074879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9C267C2-0A70-0E0E-A6AC-4A289DE35F03}"/>
              </a:ext>
            </a:extLst>
          </p:cNvPr>
          <p:cNvSpPr>
            <a:spLocks noGrp="1"/>
          </p:cNvSpPr>
          <p:nvPr>
            <p:ph type="title"/>
          </p:nvPr>
        </p:nvSpPr>
        <p:spPr>
          <a:xfrm>
            <a:off x="3581400" y="365125"/>
            <a:ext cx="7772400" cy="1325563"/>
          </a:xfrm>
        </p:spPr>
        <p:txBody>
          <a:bodyPr/>
          <a:lstStyle/>
          <a:p>
            <a:r>
              <a:rPr lang="nl-NL"/>
              <a:t>Klik om stijl te bewerken</a:t>
            </a:r>
            <a:endParaRPr lang="nl-NL" dirty="0"/>
          </a:p>
        </p:txBody>
      </p:sp>
      <p:sp>
        <p:nvSpPr>
          <p:cNvPr id="3" name="Tijdelijke aanduiding voor datum 2">
            <a:extLst>
              <a:ext uri="{FF2B5EF4-FFF2-40B4-BE49-F238E27FC236}">
                <a16:creationId xmlns:a16="http://schemas.microsoft.com/office/drawing/2014/main" id="{01EB6F63-2A4C-E329-1665-D4EFD03F509C}"/>
              </a:ext>
            </a:extLst>
          </p:cNvPr>
          <p:cNvSpPr>
            <a:spLocks noGrp="1"/>
          </p:cNvSpPr>
          <p:nvPr>
            <p:ph type="dt" sz="half" idx="10"/>
          </p:nvPr>
        </p:nvSpPr>
        <p:spPr/>
        <p:txBody>
          <a:bodyPr/>
          <a:lstStyle/>
          <a:p>
            <a:fld id="{E88A67ED-73F0-2449-9302-39F0167EC27F}" type="datetimeFigureOut">
              <a:rPr lang="nl-NL" smtClean="0"/>
              <a:t>2-10-2026</a:t>
            </a:fld>
            <a:endParaRPr lang="nl-NL"/>
          </a:p>
        </p:txBody>
      </p:sp>
      <p:sp>
        <p:nvSpPr>
          <p:cNvPr id="4" name="Tijdelijke aanduiding voor voettekst 3">
            <a:extLst>
              <a:ext uri="{FF2B5EF4-FFF2-40B4-BE49-F238E27FC236}">
                <a16:creationId xmlns:a16="http://schemas.microsoft.com/office/drawing/2014/main" id="{FFBA2837-1BCB-92DB-3F76-7A13F706264C}"/>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F7137CCE-3A3F-A720-6198-F56F5C77EF34}"/>
              </a:ext>
            </a:extLst>
          </p:cNvPr>
          <p:cNvSpPr>
            <a:spLocks noGrp="1"/>
          </p:cNvSpPr>
          <p:nvPr>
            <p:ph type="sldNum" sz="quarter" idx="12"/>
          </p:nvPr>
        </p:nvSpPr>
        <p:spPr/>
        <p:txBody>
          <a:bodyPr/>
          <a:lstStyle/>
          <a:p>
            <a:fld id="{5C91CA3A-0D69-8643-A368-041487F8EF4C}" type="slidenum">
              <a:rPr lang="nl-NL" smtClean="0"/>
              <a:t>‹nr.›</a:t>
            </a:fld>
            <a:endParaRPr lang="nl-NL"/>
          </a:p>
        </p:txBody>
      </p:sp>
    </p:spTree>
    <p:extLst>
      <p:ext uri="{BB962C8B-B14F-4D97-AF65-F5344CB8AC3E}">
        <p14:creationId xmlns:p14="http://schemas.microsoft.com/office/powerpoint/2010/main" val="13430366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CB58A75B-68DD-25B8-C320-92F95BA6EEFC}"/>
              </a:ext>
            </a:extLst>
          </p:cNvPr>
          <p:cNvSpPr>
            <a:spLocks noGrp="1"/>
          </p:cNvSpPr>
          <p:nvPr>
            <p:ph type="dt" sz="half" idx="10"/>
          </p:nvPr>
        </p:nvSpPr>
        <p:spPr/>
        <p:txBody>
          <a:bodyPr/>
          <a:lstStyle/>
          <a:p>
            <a:fld id="{E88A67ED-73F0-2449-9302-39F0167EC27F}" type="datetimeFigureOut">
              <a:rPr lang="nl-NL" smtClean="0"/>
              <a:t>2-10-2026</a:t>
            </a:fld>
            <a:endParaRPr lang="nl-NL"/>
          </a:p>
        </p:txBody>
      </p:sp>
      <p:sp>
        <p:nvSpPr>
          <p:cNvPr id="3" name="Tijdelijke aanduiding voor voettekst 2">
            <a:extLst>
              <a:ext uri="{FF2B5EF4-FFF2-40B4-BE49-F238E27FC236}">
                <a16:creationId xmlns:a16="http://schemas.microsoft.com/office/drawing/2014/main" id="{2BB90DB0-AFA9-7365-E8F3-510E31A0A1F3}"/>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ECCD4EC2-4C82-E9B4-6080-94611704F3C1}"/>
              </a:ext>
            </a:extLst>
          </p:cNvPr>
          <p:cNvSpPr>
            <a:spLocks noGrp="1"/>
          </p:cNvSpPr>
          <p:nvPr>
            <p:ph type="sldNum" sz="quarter" idx="12"/>
          </p:nvPr>
        </p:nvSpPr>
        <p:spPr/>
        <p:txBody>
          <a:bodyPr/>
          <a:lstStyle/>
          <a:p>
            <a:fld id="{5C91CA3A-0D69-8643-A368-041487F8EF4C}" type="slidenum">
              <a:rPr lang="nl-NL" smtClean="0"/>
              <a:t>‹nr.›</a:t>
            </a:fld>
            <a:endParaRPr lang="nl-NL"/>
          </a:p>
        </p:txBody>
      </p:sp>
    </p:spTree>
    <p:extLst>
      <p:ext uri="{BB962C8B-B14F-4D97-AF65-F5344CB8AC3E}">
        <p14:creationId xmlns:p14="http://schemas.microsoft.com/office/powerpoint/2010/main" val="32280951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BFCEF25-47A9-87AD-24B0-0E1242279C2C}"/>
              </a:ext>
            </a:extLst>
          </p:cNvPr>
          <p:cNvSpPr>
            <a:spLocks noGrp="1"/>
          </p:cNvSpPr>
          <p:nvPr>
            <p:ph type="title"/>
          </p:nvPr>
        </p:nvSpPr>
        <p:spPr>
          <a:xfrm>
            <a:off x="839788" y="1509622"/>
            <a:ext cx="3932237" cy="547777"/>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88EBD6BA-ADE0-EA24-FC0F-414FFBECDC7A}"/>
              </a:ext>
            </a:extLst>
          </p:cNvPr>
          <p:cNvSpPr>
            <a:spLocks noGrp="1"/>
          </p:cNvSpPr>
          <p:nvPr>
            <p:ph idx="1"/>
          </p:nvPr>
        </p:nvSpPr>
        <p:spPr>
          <a:xfrm>
            <a:off x="5183188" y="1509622"/>
            <a:ext cx="6172200" cy="435142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Tijdelijke aanduiding voor tekst 3">
            <a:extLst>
              <a:ext uri="{FF2B5EF4-FFF2-40B4-BE49-F238E27FC236}">
                <a16:creationId xmlns:a16="http://schemas.microsoft.com/office/drawing/2014/main" id="{FF4F58CD-AD43-B1D1-0EDB-36A1DDA955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4B70960E-B04F-97B4-D808-EF2012F6C861}"/>
              </a:ext>
            </a:extLst>
          </p:cNvPr>
          <p:cNvSpPr>
            <a:spLocks noGrp="1"/>
          </p:cNvSpPr>
          <p:nvPr>
            <p:ph type="dt" sz="half" idx="10"/>
          </p:nvPr>
        </p:nvSpPr>
        <p:spPr/>
        <p:txBody>
          <a:bodyPr/>
          <a:lstStyle/>
          <a:p>
            <a:fld id="{E88A67ED-73F0-2449-9302-39F0167EC27F}" type="datetimeFigureOut">
              <a:rPr lang="nl-NL" smtClean="0"/>
              <a:t>2-10-2026</a:t>
            </a:fld>
            <a:endParaRPr lang="nl-NL"/>
          </a:p>
        </p:txBody>
      </p:sp>
      <p:sp>
        <p:nvSpPr>
          <p:cNvPr id="6" name="Tijdelijke aanduiding voor voettekst 5">
            <a:extLst>
              <a:ext uri="{FF2B5EF4-FFF2-40B4-BE49-F238E27FC236}">
                <a16:creationId xmlns:a16="http://schemas.microsoft.com/office/drawing/2014/main" id="{3A1AE0BC-C375-F89F-C4D0-2B710D4BAB96}"/>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7A82B336-A0A7-F1C9-B915-680D9B431264}"/>
              </a:ext>
            </a:extLst>
          </p:cNvPr>
          <p:cNvSpPr>
            <a:spLocks noGrp="1"/>
          </p:cNvSpPr>
          <p:nvPr>
            <p:ph type="sldNum" sz="quarter" idx="12"/>
          </p:nvPr>
        </p:nvSpPr>
        <p:spPr/>
        <p:txBody>
          <a:bodyPr/>
          <a:lstStyle/>
          <a:p>
            <a:fld id="{5C91CA3A-0D69-8643-A368-041487F8EF4C}" type="slidenum">
              <a:rPr lang="nl-NL" smtClean="0"/>
              <a:t>‹nr.›</a:t>
            </a:fld>
            <a:endParaRPr lang="nl-NL"/>
          </a:p>
        </p:txBody>
      </p:sp>
    </p:spTree>
    <p:extLst>
      <p:ext uri="{BB962C8B-B14F-4D97-AF65-F5344CB8AC3E}">
        <p14:creationId xmlns:p14="http://schemas.microsoft.com/office/powerpoint/2010/main" val="38854557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23A531D-580C-13F5-0336-DBCB5CED8FC5}"/>
              </a:ext>
            </a:extLst>
          </p:cNvPr>
          <p:cNvSpPr>
            <a:spLocks noGrp="1"/>
          </p:cNvSpPr>
          <p:nvPr>
            <p:ph type="title"/>
          </p:nvPr>
        </p:nvSpPr>
        <p:spPr>
          <a:xfrm>
            <a:off x="839788" y="1492370"/>
            <a:ext cx="3932237" cy="565030"/>
          </a:xfrm>
        </p:spPr>
        <p:txBody>
          <a:bodyPr anchor="b"/>
          <a:lstStyle>
            <a:lvl1pPr>
              <a:defRPr sz="3200"/>
            </a:lvl1pPr>
          </a:lstStyle>
          <a:p>
            <a:r>
              <a:rPr lang="nl-NL"/>
              <a:t>Klik om stijl te bewerken</a:t>
            </a:r>
            <a:endParaRPr lang="nl-NL" dirty="0"/>
          </a:p>
        </p:txBody>
      </p:sp>
      <p:sp>
        <p:nvSpPr>
          <p:cNvPr id="3" name="Tijdelijke aanduiding voor afbeelding 2">
            <a:extLst>
              <a:ext uri="{FF2B5EF4-FFF2-40B4-BE49-F238E27FC236}">
                <a16:creationId xmlns:a16="http://schemas.microsoft.com/office/drawing/2014/main" id="{F72EB106-6B3D-10A6-C7A1-B755A8AC1CD8}"/>
              </a:ext>
            </a:extLst>
          </p:cNvPr>
          <p:cNvSpPr>
            <a:spLocks noGrp="1"/>
          </p:cNvSpPr>
          <p:nvPr>
            <p:ph type="pic" idx="1"/>
          </p:nvPr>
        </p:nvSpPr>
        <p:spPr>
          <a:xfrm>
            <a:off x="5183188" y="1492370"/>
            <a:ext cx="6172200" cy="436868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nl-NL" dirty="0"/>
          </a:p>
        </p:txBody>
      </p:sp>
      <p:sp>
        <p:nvSpPr>
          <p:cNvPr id="4" name="Tijdelijke aanduiding voor tekst 3">
            <a:extLst>
              <a:ext uri="{FF2B5EF4-FFF2-40B4-BE49-F238E27FC236}">
                <a16:creationId xmlns:a16="http://schemas.microsoft.com/office/drawing/2014/main" id="{82A9BFEB-17B8-65DA-FA30-58A60A443F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84FA8AFA-C040-5E10-A6FA-F99C068FEE82}"/>
              </a:ext>
            </a:extLst>
          </p:cNvPr>
          <p:cNvSpPr>
            <a:spLocks noGrp="1"/>
          </p:cNvSpPr>
          <p:nvPr>
            <p:ph type="dt" sz="half" idx="10"/>
          </p:nvPr>
        </p:nvSpPr>
        <p:spPr/>
        <p:txBody>
          <a:bodyPr/>
          <a:lstStyle/>
          <a:p>
            <a:fld id="{E88A67ED-73F0-2449-9302-39F0167EC27F}" type="datetimeFigureOut">
              <a:rPr lang="nl-NL" smtClean="0"/>
              <a:t>2-10-2026</a:t>
            </a:fld>
            <a:endParaRPr lang="nl-NL"/>
          </a:p>
        </p:txBody>
      </p:sp>
      <p:sp>
        <p:nvSpPr>
          <p:cNvPr id="6" name="Tijdelijke aanduiding voor voettekst 5">
            <a:extLst>
              <a:ext uri="{FF2B5EF4-FFF2-40B4-BE49-F238E27FC236}">
                <a16:creationId xmlns:a16="http://schemas.microsoft.com/office/drawing/2014/main" id="{2A189D22-FD57-E8F2-B628-672E78A67A14}"/>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81B5D084-F633-5965-EAB0-69ECA87196D3}"/>
              </a:ext>
            </a:extLst>
          </p:cNvPr>
          <p:cNvSpPr>
            <a:spLocks noGrp="1"/>
          </p:cNvSpPr>
          <p:nvPr>
            <p:ph type="sldNum" sz="quarter" idx="12"/>
          </p:nvPr>
        </p:nvSpPr>
        <p:spPr/>
        <p:txBody>
          <a:bodyPr/>
          <a:lstStyle/>
          <a:p>
            <a:fld id="{5C91CA3A-0D69-8643-A368-041487F8EF4C}" type="slidenum">
              <a:rPr lang="nl-NL" smtClean="0"/>
              <a:t>‹nr.›</a:t>
            </a:fld>
            <a:endParaRPr lang="nl-NL"/>
          </a:p>
        </p:txBody>
      </p:sp>
    </p:spTree>
    <p:extLst>
      <p:ext uri="{BB962C8B-B14F-4D97-AF65-F5344CB8AC3E}">
        <p14:creationId xmlns:p14="http://schemas.microsoft.com/office/powerpoint/2010/main" val="342491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F18E0BE-975E-D772-5ABB-020EE054CE0F}"/>
              </a:ext>
            </a:extLst>
          </p:cNvPr>
          <p:cNvSpPr>
            <a:spLocks noGrp="1"/>
          </p:cNvSpPr>
          <p:nvPr>
            <p:ph type="title"/>
          </p:nvPr>
        </p:nvSpPr>
        <p:spPr>
          <a:xfrm>
            <a:off x="3581400" y="365125"/>
            <a:ext cx="7772400" cy="1325563"/>
          </a:xfrm>
        </p:spPr>
        <p:txBody>
          <a:bodyPr/>
          <a:lstStyle/>
          <a:p>
            <a:r>
              <a:rPr lang="nl-NL"/>
              <a:t>Klik om stijl te bewerken</a:t>
            </a:r>
            <a:endParaRPr lang="nl-NL" dirty="0"/>
          </a:p>
        </p:txBody>
      </p:sp>
      <p:sp>
        <p:nvSpPr>
          <p:cNvPr id="3" name="Tijdelijke aanduiding voor verticale tekst 2">
            <a:extLst>
              <a:ext uri="{FF2B5EF4-FFF2-40B4-BE49-F238E27FC236}">
                <a16:creationId xmlns:a16="http://schemas.microsoft.com/office/drawing/2014/main" id="{FEF5116B-B05B-F473-A19B-EDB075E73F60}"/>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8B03D9D9-DA07-028F-2FFF-98C1700AA014}"/>
              </a:ext>
            </a:extLst>
          </p:cNvPr>
          <p:cNvSpPr>
            <a:spLocks noGrp="1"/>
          </p:cNvSpPr>
          <p:nvPr>
            <p:ph type="dt" sz="half" idx="10"/>
          </p:nvPr>
        </p:nvSpPr>
        <p:spPr/>
        <p:txBody>
          <a:bodyPr/>
          <a:lstStyle/>
          <a:p>
            <a:fld id="{E88A67ED-73F0-2449-9302-39F0167EC27F}" type="datetimeFigureOut">
              <a:rPr lang="nl-NL" smtClean="0"/>
              <a:t>2-10-2026</a:t>
            </a:fld>
            <a:endParaRPr lang="nl-NL"/>
          </a:p>
        </p:txBody>
      </p:sp>
      <p:sp>
        <p:nvSpPr>
          <p:cNvPr id="5" name="Tijdelijke aanduiding voor voettekst 4">
            <a:extLst>
              <a:ext uri="{FF2B5EF4-FFF2-40B4-BE49-F238E27FC236}">
                <a16:creationId xmlns:a16="http://schemas.microsoft.com/office/drawing/2014/main" id="{48520465-754F-8EE4-E241-778F9B683814}"/>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D1C93D96-928B-640B-D25C-CA0A5DD81011}"/>
              </a:ext>
            </a:extLst>
          </p:cNvPr>
          <p:cNvSpPr>
            <a:spLocks noGrp="1"/>
          </p:cNvSpPr>
          <p:nvPr>
            <p:ph type="sldNum" sz="quarter" idx="12"/>
          </p:nvPr>
        </p:nvSpPr>
        <p:spPr/>
        <p:txBody>
          <a:bodyPr/>
          <a:lstStyle/>
          <a:p>
            <a:fld id="{5C91CA3A-0D69-8643-A368-041487F8EF4C}" type="slidenum">
              <a:rPr lang="nl-NL" smtClean="0"/>
              <a:t>‹nr.›</a:t>
            </a:fld>
            <a:endParaRPr lang="nl-NL"/>
          </a:p>
        </p:txBody>
      </p:sp>
    </p:spTree>
    <p:extLst>
      <p:ext uri="{BB962C8B-B14F-4D97-AF65-F5344CB8AC3E}">
        <p14:creationId xmlns:p14="http://schemas.microsoft.com/office/powerpoint/2010/main" val="34752573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73B71EC3-0EC5-2629-B514-198B086F5D13}"/>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9436EFD6-818C-D8B5-993A-52D6630D3FA4}"/>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7EC2E085-E92D-0CA8-618F-37259F0C26E0}"/>
              </a:ext>
            </a:extLst>
          </p:cNvPr>
          <p:cNvSpPr>
            <a:spLocks noGrp="1"/>
          </p:cNvSpPr>
          <p:nvPr>
            <p:ph type="dt" sz="half" idx="10"/>
          </p:nvPr>
        </p:nvSpPr>
        <p:spPr/>
        <p:txBody>
          <a:bodyPr/>
          <a:lstStyle/>
          <a:p>
            <a:fld id="{E88A67ED-73F0-2449-9302-39F0167EC27F}" type="datetimeFigureOut">
              <a:rPr lang="nl-NL" smtClean="0"/>
              <a:t>2-10-2026</a:t>
            </a:fld>
            <a:endParaRPr lang="nl-NL"/>
          </a:p>
        </p:txBody>
      </p:sp>
      <p:sp>
        <p:nvSpPr>
          <p:cNvPr id="5" name="Tijdelijke aanduiding voor voettekst 4">
            <a:extLst>
              <a:ext uri="{FF2B5EF4-FFF2-40B4-BE49-F238E27FC236}">
                <a16:creationId xmlns:a16="http://schemas.microsoft.com/office/drawing/2014/main" id="{E27D3C6E-8FD2-2F36-5538-6A9133BA09CC}"/>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47B9303F-82A5-3E67-20CD-52FC6AE7FC7A}"/>
              </a:ext>
            </a:extLst>
          </p:cNvPr>
          <p:cNvSpPr>
            <a:spLocks noGrp="1"/>
          </p:cNvSpPr>
          <p:nvPr>
            <p:ph type="sldNum" sz="quarter" idx="12"/>
          </p:nvPr>
        </p:nvSpPr>
        <p:spPr/>
        <p:txBody>
          <a:bodyPr/>
          <a:lstStyle/>
          <a:p>
            <a:fld id="{5C91CA3A-0D69-8643-A368-041487F8EF4C}" type="slidenum">
              <a:rPr lang="nl-NL" smtClean="0"/>
              <a:t>‹nr.›</a:t>
            </a:fld>
            <a:endParaRPr lang="nl-NL"/>
          </a:p>
        </p:txBody>
      </p:sp>
    </p:spTree>
    <p:extLst>
      <p:ext uri="{BB962C8B-B14F-4D97-AF65-F5344CB8AC3E}">
        <p14:creationId xmlns:p14="http://schemas.microsoft.com/office/powerpoint/2010/main" val="10131663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781F4F9B-4F77-6500-929F-F89A69DF31E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2B71478A-761F-0E55-86F9-D357DD5753E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C75545AA-53FA-F7B0-0F25-B4C5E941EDE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8A67ED-73F0-2449-9302-39F0167EC27F}" type="datetimeFigureOut">
              <a:rPr lang="nl-NL" smtClean="0"/>
              <a:t>2-10-2026</a:t>
            </a:fld>
            <a:endParaRPr lang="nl-NL"/>
          </a:p>
        </p:txBody>
      </p:sp>
      <p:sp>
        <p:nvSpPr>
          <p:cNvPr id="5" name="Tijdelijke aanduiding voor voettekst 4">
            <a:extLst>
              <a:ext uri="{FF2B5EF4-FFF2-40B4-BE49-F238E27FC236}">
                <a16:creationId xmlns:a16="http://schemas.microsoft.com/office/drawing/2014/main" id="{30DD965D-5175-E7EF-2385-5A6BEADD466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CD82BE54-67E5-0F3F-F89A-CAD72BD7B06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C91CA3A-0D69-8643-A368-041487F8EF4C}" type="slidenum">
              <a:rPr lang="nl-NL" smtClean="0"/>
              <a:t>‹nr.›</a:t>
            </a:fld>
            <a:endParaRPr lang="nl-NL"/>
          </a:p>
        </p:txBody>
      </p:sp>
    </p:spTree>
    <p:extLst>
      <p:ext uri="{BB962C8B-B14F-4D97-AF65-F5344CB8AC3E}">
        <p14:creationId xmlns:p14="http://schemas.microsoft.com/office/powerpoint/2010/main" val="6994440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8" Type="http://schemas.openxmlformats.org/officeDocument/2006/relationships/hyperlink" Target="mailto:hoogesteger.m@2college.nl" TargetMode="External"/><Relationship Id="rId3" Type="http://schemas.openxmlformats.org/officeDocument/2006/relationships/hyperlink" Target="mailto:aerts.w@2college.nl" TargetMode="External"/><Relationship Id="rId7" Type="http://schemas.openxmlformats.org/officeDocument/2006/relationships/hyperlink" Target="mailto:heijden.n@2college.nl" TargetMode="External"/><Relationship Id="rId12" Type="http://schemas.openxmlformats.org/officeDocument/2006/relationships/image" Target="../media/image7.jpeg"/><Relationship Id="rId2" Type="http://schemas.openxmlformats.org/officeDocument/2006/relationships/hyperlink" Target="mailto:hoop.h@2college.nl" TargetMode="External"/><Relationship Id="rId1" Type="http://schemas.openxmlformats.org/officeDocument/2006/relationships/slideLayout" Target="../slideLayouts/slideLayout4.xml"/><Relationship Id="rId6" Type="http://schemas.openxmlformats.org/officeDocument/2006/relationships/hyperlink" Target="mailto:geurts.p@2college.nl" TargetMode="External"/><Relationship Id="rId11" Type="http://schemas.openxmlformats.org/officeDocument/2006/relationships/hyperlink" Target="mailto:simons.m@2college.nl" TargetMode="External"/><Relationship Id="rId5" Type="http://schemas.openxmlformats.org/officeDocument/2006/relationships/hyperlink" Target="mailto:debeij.a@2college.nl" TargetMode="External"/><Relationship Id="rId10" Type="http://schemas.openxmlformats.org/officeDocument/2006/relationships/hyperlink" Target="mailto:pepels.m@2college.nl" TargetMode="External"/><Relationship Id="rId4" Type="http://schemas.openxmlformats.org/officeDocument/2006/relationships/hyperlink" Target="mailto:willemstein.k@2college.nl" TargetMode="External"/><Relationship Id="rId9" Type="http://schemas.openxmlformats.org/officeDocument/2006/relationships/hyperlink" Target="mailto:mens.t@2college.nl"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mailto:verzuim.ruivenmavo@2college.nl" TargetMode="External"/><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hyperlink" Target="mailto:ree.n@2college.nl" TargetMode="External"/><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1E9345-75CB-B148-CB7C-AAD7ACC70F57}"/>
            </a:ext>
          </a:extLst>
        </p:cNvPr>
        <p:cNvGrpSpPr/>
        <p:nvPr/>
      </p:nvGrpSpPr>
      <p:grpSpPr>
        <a:xfrm>
          <a:off x="0" y="0"/>
          <a:ext cx="0" cy="0"/>
          <a:chOff x="0" y="0"/>
          <a:chExt cx="0" cy="0"/>
        </a:xfrm>
      </p:grpSpPr>
      <p:pic>
        <p:nvPicPr>
          <p:cNvPr id="4" name="Afbeelding 3">
            <a:extLst>
              <a:ext uri="{FF2B5EF4-FFF2-40B4-BE49-F238E27FC236}">
                <a16:creationId xmlns:a16="http://schemas.microsoft.com/office/drawing/2014/main" id="{64DF7BD7-D667-ADF9-4364-ED72456EAC22}"/>
              </a:ext>
            </a:extLst>
          </p:cNvPr>
          <p:cNvPicPr>
            <a:picLocks noChangeAspect="1"/>
          </p:cNvPicPr>
          <p:nvPr/>
        </p:nvPicPr>
        <p:blipFill>
          <a:blip r:embed="rId2"/>
          <a:stretch>
            <a:fillRect/>
          </a:stretch>
        </p:blipFill>
        <p:spPr>
          <a:xfrm>
            <a:off x="6091237" y="3424237"/>
            <a:ext cx="9525" cy="9525"/>
          </a:xfrm>
          <a:prstGeom prst="rect">
            <a:avLst/>
          </a:prstGeom>
        </p:spPr>
      </p:pic>
      <p:sp>
        <p:nvSpPr>
          <p:cNvPr id="2" name="Titel 1">
            <a:extLst>
              <a:ext uri="{FF2B5EF4-FFF2-40B4-BE49-F238E27FC236}">
                <a16:creationId xmlns:a16="http://schemas.microsoft.com/office/drawing/2014/main" id="{DD6EE6BE-BA43-5DE6-0D22-E3E5BFEECB48}"/>
              </a:ext>
            </a:extLst>
          </p:cNvPr>
          <p:cNvSpPr>
            <a:spLocks noGrp="1"/>
          </p:cNvSpPr>
          <p:nvPr>
            <p:ph type="ctrTitle"/>
          </p:nvPr>
        </p:nvSpPr>
        <p:spPr>
          <a:xfrm>
            <a:off x="3603172" y="350962"/>
            <a:ext cx="9144000" cy="945847"/>
          </a:xfrm>
        </p:spPr>
        <p:txBody>
          <a:bodyPr/>
          <a:lstStyle/>
          <a:p>
            <a:r>
              <a:rPr lang="nl-NL" dirty="0">
                <a:latin typeface="Gotham Medium" panose="02000604030000020004" pitchFamily="2" charset="0"/>
              </a:rPr>
              <a:t>OUDERAVOND HAVO 3</a:t>
            </a:r>
          </a:p>
        </p:txBody>
      </p:sp>
      <p:sp>
        <p:nvSpPr>
          <p:cNvPr id="3" name="Ondertitel 2">
            <a:extLst>
              <a:ext uri="{FF2B5EF4-FFF2-40B4-BE49-F238E27FC236}">
                <a16:creationId xmlns:a16="http://schemas.microsoft.com/office/drawing/2014/main" id="{E269C6BF-27FC-F6C9-C07D-4EA81823282F}"/>
              </a:ext>
            </a:extLst>
          </p:cNvPr>
          <p:cNvSpPr>
            <a:spLocks noGrp="1"/>
          </p:cNvSpPr>
          <p:nvPr>
            <p:ph type="subTitle" idx="1"/>
          </p:nvPr>
        </p:nvSpPr>
        <p:spPr>
          <a:xfrm>
            <a:off x="0" y="5551664"/>
            <a:ext cx="9144000" cy="1235216"/>
          </a:xfrm>
        </p:spPr>
        <p:txBody>
          <a:bodyPr>
            <a:normAutofit fontScale="92500" lnSpcReduction="10000"/>
          </a:bodyPr>
          <a:lstStyle/>
          <a:p>
            <a:r>
              <a:rPr lang="nl-NL" dirty="0">
                <a:latin typeface="Gotham Book" panose="02000604040000020004" pitchFamily="2" charset="0"/>
              </a:rPr>
              <a:t>Zet uw geluid en camera uit a.u.b. We starten om 19u30. </a:t>
            </a:r>
          </a:p>
          <a:p>
            <a:r>
              <a:rPr lang="nl-NL" dirty="0">
                <a:latin typeface="Gotham Book" panose="02000604040000020004" pitchFamily="2" charset="0"/>
              </a:rPr>
              <a:t>Met vragen kunt u terecht in de chat!</a:t>
            </a:r>
          </a:p>
          <a:p>
            <a:r>
              <a:rPr lang="nl-NL" dirty="0">
                <a:latin typeface="Gotham Book" panose="02000604040000020004" pitchFamily="2" charset="0"/>
              </a:rPr>
              <a:t>We delen deze </a:t>
            </a:r>
            <a:r>
              <a:rPr lang="nl-NL" dirty="0" err="1">
                <a:latin typeface="Gotham Book" panose="02000604040000020004" pitchFamily="2" charset="0"/>
              </a:rPr>
              <a:t>powerpoint</a:t>
            </a:r>
            <a:r>
              <a:rPr lang="nl-NL" dirty="0">
                <a:latin typeface="Gotham Book" panose="02000604040000020004" pitchFamily="2" charset="0"/>
              </a:rPr>
              <a:t> op de site. </a:t>
            </a:r>
          </a:p>
        </p:txBody>
      </p:sp>
      <p:pic>
        <p:nvPicPr>
          <p:cNvPr id="6" name="Afbeelding 5">
            <a:extLst>
              <a:ext uri="{FF2B5EF4-FFF2-40B4-BE49-F238E27FC236}">
                <a16:creationId xmlns:a16="http://schemas.microsoft.com/office/drawing/2014/main" id="{4667D813-F446-8FC9-03AB-540B0D0B080D}"/>
              </a:ext>
            </a:extLst>
          </p:cNvPr>
          <p:cNvPicPr>
            <a:picLocks noChangeAspect="1"/>
          </p:cNvPicPr>
          <p:nvPr/>
        </p:nvPicPr>
        <p:blipFill>
          <a:blip r:embed="rId3"/>
          <a:stretch>
            <a:fillRect/>
          </a:stretch>
        </p:blipFill>
        <p:spPr>
          <a:xfrm>
            <a:off x="4762" y="1427338"/>
            <a:ext cx="12192000" cy="3993797"/>
          </a:xfrm>
          <a:prstGeom prst="rect">
            <a:avLst/>
          </a:prstGeom>
        </p:spPr>
      </p:pic>
    </p:spTree>
    <p:extLst>
      <p:ext uri="{BB962C8B-B14F-4D97-AF65-F5344CB8AC3E}">
        <p14:creationId xmlns:p14="http://schemas.microsoft.com/office/powerpoint/2010/main" val="24379153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ndertitel 2">
            <a:extLst>
              <a:ext uri="{FF2B5EF4-FFF2-40B4-BE49-F238E27FC236}">
                <a16:creationId xmlns:a16="http://schemas.microsoft.com/office/drawing/2014/main" id="{E547CF22-3192-FBD3-ABCB-3D44DF929455}"/>
              </a:ext>
            </a:extLst>
          </p:cNvPr>
          <p:cNvSpPr>
            <a:spLocks noGrp="1"/>
          </p:cNvSpPr>
          <p:nvPr>
            <p:ph type="title"/>
          </p:nvPr>
        </p:nvSpPr>
        <p:spPr>
          <a:xfrm>
            <a:off x="579120" y="4510405"/>
            <a:ext cx="11033760" cy="1991995"/>
          </a:xfrm>
        </p:spPr>
        <p:txBody>
          <a:bodyPr anchor="ctr">
            <a:normAutofit fontScale="90000"/>
          </a:bodyPr>
          <a:lstStyle/>
          <a:p>
            <a:pPr algn="ctr"/>
            <a:r>
              <a:rPr lang="nl-NL" sz="2800" b="1" dirty="0"/>
              <a:t>Welkom bij de eerste online ouderavond! </a:t>
            </a:r>
            <a:br>
              <a:rPr lang="nl-NL" sz="2800" dirty="0"/>
            </a:br>
            <a:r>
              <a:rPr lang="nl-NL" sz="2800" dirty="0"/>
              <a:t>We hebben hiervoor gekozen omdat we samen fijn en uitgebreid zijn opgestart en deze avond vooral info bevat waarvan de details later volgen. Gebruik deze avond als opstart voor het tweede LOC-gesprek waarin u met alle vragen terecht kunt! </a:t>
            </a:r>
            <a:br>
              <a:rPr lang="nl-NL" sz="2800" dirty="0"/>
            </a:br>
            <a:r>
              <a:rPr lang="nl-NL" sz="2800" dirty="0"/>
              <a:t>Zijn er nu al vragen? Stel ze in de chat!</a:t>
            </a:r>
          </a:p>
        </p:txBody>
      </p:sp>
      <p:pic>
        <p:nvPicPr>
          <p:cNvPr id="7" name="Afbeelding 6" descr="Welkom Welcome Stock Illustrations – 190 Welkom Welcome Stock  Illustrations, Vectors &amp; Clipart - Dreamstime">
            <a:extLst>
              <a:ext uri="{FF2B5EF4-FFF2-40B4-BE49-F238E27FC236}">
                <a16:creationId xmlns:a16="http://schemas.microsoft.com/office/drawing/2014/main" id="{0A0286F6-4A98-9B76-D1AE-AC09EBFD06C7}"/>
              </a:ext>
            </a:extLst>
          </p:cNvPr>
          <p:cNvPicPr>
            <a:picLocks noChangeAspect="1"/>
          </p:cNvPicPr>
          <p:nvPr/>
        </p:nvPicPr>
        <p:blipFill>
          <a:blip r:embed="rId2"/>
          <a:stretch>
            <a:fillRect/>
          </a:stretch>
        </p:blipFill>
        <p:spPr>
          <a:xfrm>
            <a:off x="3661695" y="941724"/>
            <a:ext cx="4711130" cy="3568681"/>
          </a:xfrm>
          <a:prstGeom prst="rect">
            <a:avLst/>
          </a:prstGeom>
          <a:noFill/>
        </p:spPr>
      </p:pic>
    </p:spTree>
    <p:extLst>
      <p:ext uri="{BB962C8B-B14F-4D97-AF65-F5344CB8AC3E}">
        <p14:creationId xmlns:p14="http://schemas.microsoft.com/office/powerpoint/2010/main" val="1042835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67D39F-78E4-E425-0C13-C08035318999}"/>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0697CDAA-FDF7-6491-D9BE-A322938566FB}"/>
              </a:ext>
            </a:extLst>
          </p:cNvPr>
          <p:cNvSpPr>
            <a:spLocks noGrp="1"/>
          </p:cNvSpPr>
          <p:nvPr>
            <p:ph type="title"/>
          </p:nvPr>
        </p:nvSpPr>
        <p:spPr>
          <a:xfrm>
            <a:off x="839788" y="1492370"/>
            <a:ext cx="3932237" cy="565030"/>
          </a:xfrm>
        </p:spPr>
        <p:txBody>
          <a:bodyPr>
            <a:noAutofit/>
          </a:bodyPr>
          <a:lstStyle/>
          <a:p>
            <a:r>
              <a:rPr lang="en-US" sz="3500" b="1" dirty="0"/>
              <a:t>PROGRAMMA</a:t>
            </a:r>
          </a:p>
        </p:txBody>
      </p:sp>
      <p:pic>
        <p:nvPicPr>
          <p:cNvPr id="5" name="Afbeelding 4">
            <a:extLst>
              <a:ext uri="{FF2B5EF4-FFF2-40B4-BE49-F238E27FC236}">
                <a16:creationId xmlns:a16="http://schemas.microsoft.com/office/drawing/2014/main" id="{EA1BA805-3201-FF19-AFD5-E78F30261459}"/>
              </a:ext>
            </a:extLst>
          </p:cNvPr>
          <p:cNvPicPr>
            <a:picLocks noChangeAspect="1"/>
          </p:cNvPicPr>
          <p:nvPr/>
        </p:nvPicPr>
        <p:blipFill>
          <a:blip r:embed="rId2"/>
          <a:srcRect l="24764" r="37443" b="1"/>
          <a:stretch>
            <a:fillRect/>
          </a:stretch>
        </p:blipFill>
        <p:spPr>
          <a:xfrm>
            <a:off x="5640388" y="1492370"/>
            <a:ext cx="6172200" cy="4368680"/>
          </a:xfrm>
          <a:prstGeom prst="rect">
            <a:avLst/>
          </a:prstGeom>
          <a:noFill/>
        </p:spPr>
      </p:pic>
      <p:sp>
        <p:nvSpPr>
          <p:cNvPr id="12" name="Text Placeholder 3">
            <a:extLst>
              <a:ext uri="{FF2B5EF4-FFF2-40B4-BE49-F238E27FC236}">
                <a16:creationId xmlns:a16="http://schemas.microsoft.com/office/drawing/2014/main" id="{7096AB6B-CD0E-94F8-4EFD-696E958A045C}"/>
              </a:ext>
            </a:extLst>
          </p:cNvPr>
          <p:cNvSpPr>
            <a:spLocks noGrp="1"/>
          </p:cNvSpPr>
          <p:nvPr>
            <p:ph type="body" sz="half" idx="2"/>
          </p:nvPr>
        </p:nvSpPr>
        <p:spPr>
          <a:xfrm>
            <a:off x="839788" y="2265680"/>
            <a:ext cx="4707572" cy="3779520"/>
          </a:xfrm>
        </p:spPr>
        <p:txBody>
          <a:bodyPr>
            <a:normAutofit/>
          </a:bodyPr>
          <a:lstStyle/>
          <a:p>
            <a:pPr marL="285750" indent="-285750">
              <a:buFont typeface="Arial" panose="020B0604020202020204" pitchFamily="34" charset="0"/>
              <a:buChar char="•"/>
            </a:pPr>
            <a:r>
              <a:rPr lang="nl-NL" sz="2000" dirty="0"/>
              <a:t>Wie is wie;</a:t>
            </a:r>
          </a:p>
          <a:p>
            <a:pPr marL="285750" indent="-285750">
              <a:buFont typeface="Arial" panose="020B0604020202020204" pitchFamily="34" charset="0"/>
              <a:buChar char="•"/>
            </a:pPr>
            <a:r>
              <a:rPr lang="nl-NL" sz="2000" dirty="0"/>
              <a:t>Jaaroverzicht; </a:t>
            </a:r>
          </a:p>
          <a:p>
            <a:pPr marL="285750" indent="-285750">
              <a:buFont typeface="Arial" panose="020B0604020202020204" pitchFamily="34" charset="0"/>
              <a:buChar char="•"/>
            </a:pPr>
            <a:r>
              <a:rPr lang="nl-NL" sz="2000" dirty="0"/>
              <a:t>Praktische zaken; </a:t>
            </a:r>
          </a:p>
          <a:p>
            <a:pPr marL="285750" indent="-285750">
              <a:buFont typeface="Arial" panose="020B0604020202020204" pitchFamily="34" charset="0"/>
              <a:buChar char="•"/>
            </a:pPr>
            <a:r>
              <a:rPr lang="nl-NL" sz="2000" dirty="0"/>
              <a:t>Verandering in rooster;</a:t>
            </a:r>
          </a:p>
          <a:p>
            <a:pPr marL="285750" indent="-285750">
              <a:buFont typeface="Arial" panose="020B0604020202020204" pitchFamily="34" charset="0"/>
              <a:buChar char="•"/>
            </a:pPr>
            <a:r>
              <a:rPr lang="nl-NL" sz="2000" dirty="0"/>
              <a:t>Wat verwachten we van de leerlingen?  </a:t>
            </a:r>
          </a:p>
          <a:p>
            <a:pPr marL="285750" indent="-285750">
              <a:buFont typeface="Arial" panose="020B0604020202020204" pitchFamily="34" charset="0"/>
              <a:buChar char="•"/>
            </a:pPr>
            <a:r>
              <a:rPr lang="nl-NL" sz="2000" dirty="0"/>
              <a:t>Profielkeuze + overgang klas 4;</a:t>
            </a:r>
          </a:p>
          <a:p>
            <a:pPr marL="285750" indent="-285750">
              <a:buFont typeface="Arial" panose="020B0604020202020204" pitchFamily="34" charset="0"/>
              <a:buChar char="•"/>
            </a:pPr>
            <a:r>
              <a:rPr lang="nl-NL" sz="2000" dirty="0"/>
              <a:t>Terugkoppeling oud-leerlingen.</a:t>
            </a:r>
          </a:p>
        </p:txBody>
      </p:sp>
    </p:spTree>
    <p:extLst>
      <p:ext uri="{BB962C8B-B14F-4D97-AF65-F5344CB8AC3E}">
        <p14:creationId xmlns:p14="http://schemas.microsoft.com/office/powerpoint/2010/main" val="6329477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descr="Eenvoudig leerdoelen koppelen in het portfolio ⋆ Simulise e-portfolio">
            <a:extLst>
              <a:ext uri="{FF2B5EF4-FFF2-40B4-BE49-F238E27FC236}">
                <a16:creationId xmlns:a16="http://schemas.microsoft.com/office/drawing/2014/main" id="{1C315F79-C163-924E-CF16-726E52F2E776}"/>
              </a:ext>
            </a:extLst>
          </p:cNvPr>
          <p:cNvPicPr>
            <a:picLocks noChangeAspect="1"/>
          </p:cNvPicPr>
          <p:nvPr/>
        </p:nvPicPr>
        <p:blipFill>
          <a:blip r:embed="rId2"/>
          <a:stretch>
            <a:fillRect/>
          </a:stretch>
        </p:blipFill>
        <p:spPr>
          <a:xfrm>
            <a:off x="838200" y="1870361"/>
            <a:ext cx="5181600" cy="4261866"/>
          </a:xfrm>
          <a:prstGeom prst="rect">
            <a:avLst/>
          </a:prstGeom>
          <a:noFill/>
        </p:spPr>
      </p:pic>
      <p:sp>
        <p:nvSpPr>
          <p:cNvPr id="3" name="Tijdelijke aanduiding voor inhoud 2">
            <a:extLst>
              <a:ext uri="{FF2B5EF4-FFF2-40B4-BE49-F238E27FC236}">
                <a16:creationId xmlns:a16="http://schemas.microsoft.com/office/drawing/2014/main" id="{8AFA053C-D5C6-4EC4-5E3C-9E9B89257F7B}"/>
              </a:ext>
            </a:extLst>
          </p:cNvPr>
          <p:cNvSpPr>
            <a:spLocks noGrp="1"/>
          </p:cNvSpPr>
          <p:nvPr>
            <p:ph sz="half" idx="2"/>
          </p:nvPr>
        </p:nvSpPr>
        <p:spPr>
          <a:xfrm>
            <a:off x="6172202" y="2523172"/>
            <a:ext cx="5181600" cy="1811655"/>
          </a:xfrm>
        </p:spPr>
        <p:txBody>
          <a:bodyPr>
            <a:normAutofit/>
          </a:bodyPr>
          <a:lstStyle/>
          <a:p>
            <a:pPr marL="0" indent="0" algn="ctr">
              <a:buNone/>
            </a:pPr>
            <a:r>
              <a:rPr lang="nl-NL" dirty="0"/>
              <a:t>Hopelijk heb je na vanavond een beter beeld bij leerjaar 3,               wat er daarna staat te gebeuren en hoe we dat aanpakken.</a:t>
            </a:r>
          </a:p>
        </p:txBody>
      </p:sp>
    </p:spTree>
    <p:extLst>
      <p:ext uri="{BB962C8B-B14F-4D97-AF65-F5344CB8AC3E}">
        <p14:creationId xmlns:p14="http://schemas.microsoft.com/office/powerpoint/2010/main" val="13882679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C6B5C9-B7F4-CFDE-08E6-AB58ED971AE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15CBF06-C8ED-BF0B-9389-44322760DABC}"/>
              </a:ext>
            </a:extLst>
          </p:cNvPr>
          <p:cNvSpPr>
            <a:spLocks noGrp="1"/>
          </p:cNvSpPr>
          <p:nvPr>
            <p:ph type="title"/>
          </p:nvPr>
        </p:nvSpPr>
        <p:spPr>
          <a:xfrm>
            <a:off x="6606540" y="339962"/>
            <a:ext cx="5024120" cy="1325563"/>
          </a:xfrm>
        </p:spPr>
        <p:txBody>
          <a:bodyPr anchor="ctr">
            <a:normAutofit/>
          </a:bodyPr>
          <a:lstStyle/>
          <a:p>
            <a:r>
              <a:rPr lang="nl-NL" b="1" dirty="0"/>
              <a:t>WIE IS WIE in havo 3? </a:t>
            </a:r>
          </a:p>
        </p:txBody>
      </p:sp>
      <p:sp>
        <p:nvSpPr>
          <p:cNvPr id="3" name="Ondertitel 2">
            <a:extLst>
              <a:ext uri="{FF2B5EF4-FFF2-40B4-BE49-F238E27FC236}">
                <a16:creationId xmlns:a16="http://schemas.microsoft.com/office/drawing/2014/main" id="{0F2EAFBF-3426-81E9-92D2-A6909DA12DF7}"/>
              </a:ext>
            </a:extLst>
          </p:cNvPr>
          <p:cNvSpPr>
            <a:spLocks noGrp="1"/>
          </p:cNvSpPr>
          <p:nvPr>
            <p:ph sz="half" idx="1"/>
          </p:nvPr>
        </p:nvSpPr>
        <p:spPr>
          <a:xfrm>
            <a:off x="556260" y="1665525"/>
            <a:ext cx="6050280" cy="5161280"/>
          </a:xfrm>
        </p:spPr>
        <p:txBody>
          <a:bodyPr>
            <a:normAutofit lnSpcReduction="10000"/>
          </a:bodyPr>
          <a:lstStyle/>
          <a:p>
            <a:pPr marL="0" indent="0">
              <a:buNone/>
            </a:pPr>
            <a:r>
              <a:rPr lang="nl-NL" sz="2000" b="1" u="sng" dirty="0"/>
              <a:t>Teamleider</a:t>
            </a:r>
            <a:r>
              <a:rPr lang="nl-NL" sz="2000" dirty="0"/>
              <a:t> : </a:t>
            </a:r>
          </a:p>
          <a:p>
            <a:pPr marL="0" indent="0">
              <a:buNone/>
            </a:pPr>
            <a:r>
              <a:rPr lang="nl-NL" sz="2000" dirty="0"/>
              <a:t>Heidi Hoop 	</a:t>
            </a:r>
            <a:r>
              <a:rPr lang="nl-NL" sz="2000" dirty="0">
                <a:hlinkClick r:id="rId2"/>
              </a:rPr>
              <a:t>hoop.h@2college.nl</a:t>
            </a:r>
            <a:r>
              <a:rPr lang="nl-NL" sz="2000" dirty="0"/>
              <a:t> </a:t>
            </a:r>
          </a:p>
          <a:p>
            <a:pPr marL="0" indent="0">
              <a:buNone/>
            </a:pPr>
            <a:r>
              <a:rPr lang="nl-NL" sz="2000" b="1" u="sng" dirty="0"/>
              <a:t>Verzuimcoördinatoren</a:t>
            </a:r>
            <a:r>
              <a:rPr lang="nl-NL" sz="2000" dirty="0"/>
              <a:t> : </a:t>
            </a:r>
          </a:p>
          <a:p>
            <a:pPr marL="0" indent="0">
              <a:buNone/>
            </a:pPr>
            <a:r>
              <a:rPr lang="nl-NL" sz="2000" dirty="0"/>
              <a:t>Wendy Aerts 	</a:t>
            </a:r>
            <a:r>
              <a:rPr lang="nl-NL" sz="2000" dirty="0">
                <a:hlinkClick r:id="rId3"/>
              </a:rPr>
              <a:t>aerts.w@2college.nl</a:t>
            </a:r>
            <a:r>
              <a:rPr lang="nl-NL" sz="2000" dirty="0"/>
              <a:t> </a:t>
            </a:r>
          </a:p>
          <a:p>
            <a:pPr marL="0" indent="0">
              <a:buNone/>
            </a:pPr>
            <a:r>
              <a:rPr lang="nl-NL" sz="2000" dirty="0"/>
              <a:t>Kjell Willemstein 	</a:t>
            </a:r>
            <a:r>
              <a:rPr lang="nl-NL" sz="2000" dirty="0">
                <a:hlinkClick r:id="rId4"/>
              </a:rPr>
              <a:t>willemstein.k@2college.nl</a:t>
            </a:r>
            <a:r>
              <a:rPr lang="nl-NL" sz="2000" dirty="0"/>
              <a:t> </a:t>
            </a:r>
          </a:p>
          <a:p>
            <a:pPr marL="0" indent="0">
              <a:buNone/>
            </a:pPr>
            <a:r>
              <a:rPr lang="nl-NL" sz="2000" b="1" u="sng" dirty="0"/>
              <a:t>Coaches</a:t>
            </a:r>
            <a:r>
              <a:rPr lang="nl-NL" sz="2000" dirty="0"/>
              <a:t> : </a:t>
            </a:r>
          </a:p>
          <a:p>
            <a:pPr marL="0" indent="0">
              <a:buNone/>
            </a:pPr>
            <a:r>
              <a:rPr lang="nl-NL" sz="2000" dirty="0"/>
              <a:t>Anouk </a:t>
            </a:r>
            <a:r>
              <a:rPr lang="nl-NL" sz="2000" dirty="0" err="1"/>
              <a:t>Debeij</a:t>
            </a:r>
            <a:r>
              <a:rPr lang="nl-NL" sz="2000" dirty="0"/>
              <a:t> 	</a:t>
            </a:r>
            <a:r>
              <a:rPr lang="nl-NL" sz="2000" dirty="0">
                <a:hlinkClick r:id="rId5"/>
              </a:rPr>
              <a:t>debeij.a@2college.nl</a:t>
            </a:r>
            <a:endParaRPr lang="nl-NL" sz="2000" dirty="0"/>
          </a:p>
          <a:p>
            <a:pPr marL="0" indent="0">
              <a:buNone/>
            </a:pPr>
            <a:r>
              <a:rPr lang="nl-NL" sz="2000" dirty="0"/>
              <a:t>Pim Geurts	</a:t>
            </a:r>
            <a:r>
              <a:rPr lang="nl-NL" sz="2000" dirty="0">
                <a:hlinkClick r:id="rId6"/>
              </a:rPr>
              <a:t>geurts.p@2college.nl</a:t>
            </a:r>
            <a:r>
              <a:rPr lang="nl-NL" sz="2000" dirty="0"/>
              <a:t> </a:t>
            </a:r>
          </a:p>
          <a:p>
            <a:pPr marL="0" indent="0">
              <a:buNone/>
            </a:pPr>
            <a:r>
              <a:rPr lang="nl-NL" sz="2000" dirty="0"/>
              <a:t>Neeltje van der Heijden	</a:t>
            </a:r>
            <a:r>
              <a:rPr lang="nl-NL" sz="2000" dirty="0">
                <a:hlinkClick r:id="rId7"/>
              </a:rPr>
              <a:t>heijden.n@2college.nl</a:t>
            </a:r>
            <a:endParaRPr lang="nl-NL" sz="2000" dirty="0"/>
          </a:p>
          <a:p>
            <a:pPr marL="0" indent="0">
              <a:buNone/>
            </a:pPr>
            <a:r>
              <a:rPr lang="nl-NL" sz="2000" dirty="0"/>
              <a:t>Miriam Hoogesteger 	</a:t>
            </a:r>
            <a:r>
              <a:rPr lang="nl-NL" sz="2000" dirty="0">
                <a:hlinkClick r:id="rId8"/>
              </a:rPr>
              <a:t>hoogesteger.m@2college.nl</a:t>
            </a:r>
            <a:endParaRPr lang="nl-NL" sz="2000" dirty="0"/>
          </a:p>
          <a:p>
            <a:pPr marL="0" indent="0">
              <a:buNone/>
            </a:pPr>
            <a:r>
              <a:rPr lang="nl-NL" sz="2000" dirty="0"/>
              <a:t>Thijs Mens 	</a:t>
            </a:r>
            <a:r>
              <a:rPr lang="nl-NL" sz="2000" dirty="0">
                <a:hlinkClick r:id="rId9"/>
              </a:rPr>
              <a:t>mens.t@2college.nl</a:t>
            </a:r>
            <a:r>
              <a:rPr lang="nl-NL" sz="2000" dirty="0"/>
              <a:t> </a:t>
            </a:r>
          </a:p>
          <a:p>
            <a:pPr marL="0" indent="0">
              <a:buNone/>
            </a:pPr>
            <a:r>
              <a:rPr lang="nl-NL" sz="2000" dirty="0"/>
              <a:t>Miranda </a:t>
            </a:r>
            <a:r>
              <a:rPr lang="nl-NL" sz="2000" dirty="0" err="1"/>
              <a:t>Pepels</a:t>
            </a:r>
            <a:r>
              <a:rPr lang="nl-NL" sz="2000" dirty="0"/>
              <a:t> 	</a:t>
            </a:r>
            <a:r>
              <a:rPr lang="nl-NL" sz="2000" dirty="0">
                <a:hlinkClick r:id="rId10"/>
              </a:rPr>
              <a:t>pepels.m@2college.nl</a:t>
            </a:r>
            <a:r>
              <a:rPr lang="nl-NL" sz="2000" dirty="0"/>
              <a:t> </a:t>
            </a:r>
          </a:p>
          <a:p>
            <a:pPr marL="0" indent="0">
              <a:buNone/>
            </a:pPr>
            <a:r>
              <a:rPr lang="nl-NL" sz="2000" dirty="0"/>
              <a:t>Margriet Simons 	</a:t>
            </a:r>
            <a:r>
              <a:rPr lang="nl-NL" sz="2000" dirty="0">
                <a:hlinkClick r:id="rId11"/>
              </a:rPr>
              <a:t>simons.m@2college.nl</a:t>
            </a:r>
            <a:r>
              <a:rPr lang="nl-NL" sz="2000" dirty="0"/>
              <a:t>  </a:t>
            </a:r>
          </a:p>
          <a:p>
            <a:endParaRPr lang="nl-NL" sz="1500" dirty="0"/>
          </a:p>
        </p:txBody>
      </p:sp>
      <p:pic>
        <p:nvPicPr>
          <p:cNvPr id="4" name="Afbeelding 3" descr="Hasbro Reisspel Wie Is Het? | Games | bol">
            <a:extLst>
              <a:ext uri="{FF2B5EF4-FFF2-40B4-BE49-F238E27FC236}">
                <a16:creationId xmlns:a16="http://schemas.microsoft.com/office/drawing/2014/main" id="{58272816-B98C-ABFC-EFD0-8E62A68104B4}"/>
              </a:ext>
            </a:extLst>
          </p:cNvPr>
          <p:cNvPicPr>
            <a:picLocks noChangeAspect="1"/>
          </p:cNvPicPr>
          <p:nvPr/>
        </p:nvPicPr>
        <p:blipFill>
          <a:blip r:embed="rId12"/>
          <a:srcRect l="9996" r="22129" b="1"/>
          <a:stretch>
            <a:fillRect/>
          </a:stretch>
        </p:blipFill>
        <p:spPr>
          <a:xfrm>
            <a:off x="6606540" y="1868011"/>
            <a:ext cx="5181600" cy="4351338"/>
          </a:xfrm>
          <a:prstGeom prst="rect">
            <a:avLst/>
          </a:prstGeom>
          <a:noFill/>
        </p:spPr>
      </p:pic>
    </p:spTree>
    <p:extLst>
      <p:ext uri="{BB962C8B-B14F-4D97-AF65-F5344CB8AC3E}">
        <p14:creationId xmlns:p14="http://schemas.microsoft.com/office/powerpoint/2010/main" val="17879486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4E22B0-A69B-613D-4E9E-B9C54244C50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23EAE26-FD79-B774-B12D-F3978629EF33}"/>
              </a:ext>
            </a:extLst>
          </p:cNvPr>
          <p:cNvSpPr>
            <a:spLocks noGrp="1"/>
          </p:cNvSpPr>
          <p:nvPr>
            <p:ph type="title"/>
          </p:nvPr>
        </p:nvSpPr>
        <p:spPr>
          <a:xfrm>
            <a:off x="819467" y="2154039"/>
            <a:ext cx="3932237" cy="547777"/>
          </a:xfrm>
        </p:spPr>
        <p:txBody>
          <a:bodyPr anchor="b">
            <a:noAutofit/>
          </a:bodyPr>
          <a:lstStyle/>
          <a:p>
            <a:r>
              <a:rPr lang="nl-NL" sz="4000" b="1" dirty="0"/>
              <a:t>Praktische zaken: </a:t>
            </a:r>
            <a:br>
              <a:rPr lang="nl-NL" sz="4000" b="1" dirty="0"/>
            </a:br>
            <a:r>
              <a:rPr lang="nl-NL" sz="4000" b="1" dirty="0"/>
              <a:t>ziek melden</a:t>
            </a:r>
          </a:p>
        </p:txBody>
      </p:sp>
      <p:pic>
        <p:nvPicPr>
          <p:cNvPr id="5" name="Afbeelding 4">
            <a:extLst>
              <a:ext uri="{FF2B5EF4-FFF2-40B4-BE49-F238E27FC236}">
                <a16:creationId xmlns:a16="http://schemas.microsoft.com/office/drawing/2014/main" id="{95ACA0FE-A2AC-1133-7E45-4A66D8DDFAB1}"/>
              </a:ext>
            </a:extLst>
          </p:cNvPr>
          <p:cNvPicPr>
            <a:picLocks noChangeAspect="1"/>
          </p:cNvPicPr>
          <p:nvPr/>
        </p:nvPicPr>
        <p:blipFill>
          <a:blip r:embed="rId2"/>
          <a:srcRect t="10206" r="17839" b="32915"/>
          <a:stretch>
            <a:fillRect/>
          </a:stretch>
        </p:blipFill>
        <p:spPr>
          <a:xfrm>
            <a:off x="5713483" y="227010"/>
            <a:ext cx="5110721" cy="3201989"/>
          </a:xfrm>
          <a:prstGeom prst="rect">
            <a:avLst/>
          </a:prstGeom>
          <a:noFill/>
        </p:spPr>
      </p:pic>
      <p:sp>
        <p:nvSpPr>
          <p:cNvPr id="10" name="Text Placeholder 3">
            <a:extLst>
              <a:ext uri="{FF2B5EF4-FFF2-40B4-BE49-F238E27FC236}">
                <a16:creationId xmlns:a16="http://schemas.microsoft.com/office/drawing/2014/main" id="{6F8B8F32-3761-3F68-F0F0-86C314AAD63C}"/>
              </a:ext>
            </a:extLst>
          </p:cNvPr>
          <p:cNvSpPr>
            <a:spLocks noGrp="1"/>
          </p:cNvSpPr>
          <p:nvPr>
            <p:ph type="body" sz="half" idx="2"/>
          </p:nvPr>
        </p:nvSpPr>
        <p:spPr>
          <a:xfrm>
            <a:off x="5963920" y="3505199"/>
            <a:ext cx="4572000" cy="2651761"/>
          </a:xfrm>
        </p:spPr>
        <p:txBody>
          <a:bodyPr>
            <a:normAutofit/>
          </a:bodyPr>
          <a:lstStyle/>
          <a:p>
            <a:pPr>
              <a:lnSpc>
                <a:spcPct val="100000"/>
              </a:lnSpc>
            </a:pPr>
            <a:r>
              <a:rPr lang="en-US" sz="1500" b="1" u="sng" dirty="0">
                <a:solidFill>
                  <a:srgbClr val="0070C0"/>
                </a:solidFill>
              </a:rPr>
              <a:t>Scherm 1 : </a:t>
            </a:r>
            <a:r>
              <a:rPr lang="en-US" sz="1500" dirty="0" err="1"/>
              <a:t>Geef</a:t>
            </a:r>
            <a:r>
              <a:rPr lang="en-US" sz="1500" dirty="0"/>
              <a:t> </a:t>
            </a:r>
            <a:r>
              <a:rPr lang="en-US" sz="1500" dirty="0" err="1"/>
              <a:t>aan</a:t>
            </a:r>
            <a:r>
              <a:rPr lang="en-US" sz="1500" dirty="0"/>
              <a:t> of u </a:t>
            </a:r>
            <a:r>
              <a:rPr lang="en-US" sz="1500" dirty="0" err="1"/>
              <a:t>uw</a:t>
            </a:r>
            <a:r>
              <a:rPr lang="en-US" sz="1500" dirty="0"/>
              <a:t> kind </a:t>
            </a:r>
            <a:r>
              <a:rPr lang="en-US" sz="1500" dirty="0" err="1"/>
              <a:t>voor</a:t>
            </a:r>
            <a:r>
              <a:rPr lang="en-US" sz="1500" dirty="0"/>
              <a:t> ‘</a:t>
            </a:r>
            <a:r>
              <a:rPr lang="en-US" sz="1500" i="1" dirty="0" err="1"/>
              <a:t>vandaag</a:t>
            </a:r>
            <a:r>
              <a:rPr lang="en-US" sz="1500" dirty="0"/>
              <a:t>’ of ‘</a:t>
            </a:r>
            <a:r>
              <a:rPr lang="en-US" sz="1500" i="1" dirty="0"/>
              <a:t>morgen</a:t>
            </a:r>
            <a:r>
              <a:rPr lang="en-US" sz="1500" dirty="0"/>
              <a:t>’ </a:t>
            </a:r>
            <a:r>
              <a:rPr lang="en-US" sz="1500" dirty="0" err="1"/>
              <a:t>ziek</a:t>
            </a:r>
            <a:r>
              <a:rPr lang="en-US" sz="1500" dirty="0"/>
              <a:t> </a:t>
            </a:r>
            <a:r>
              <a:rPr lang="en-US" sz="1500" dirty="0" err="1"/>
              <a:t>meldt</a:t>
            </a:r>
            <a:r>
              <a:rPr lang="en-US" sz="1500" dirty="0"/>
              <a:t>. </a:t>
            </a:r>
            <a:r>
              <a:rPr lang="en-US" sz="1500" dirty="0" err="1"/>
              <a:t>Wij</a:t>
            </a:r>
            <a:r>
              <a:rPr lang="en-US" sz="1500" dirty="0"/>
              <a:t> </a:t>
            </a:r>
            <a:r>
              <a:rPr lang="en-US" sz="1500" dirty="0" err="1"/>
              <a:t>vragen</a:t>
            </a:r>
            <a:r>
              <a:rPr lang="en-US" sz="1500" dirty="0"/>
              <a:t> u </a:t>
            </a:r>
            <a:r>
              <a:rPr lang="en-US" sz="1500" dirty="0" err="1"/>
              <a:t>niet</a:t>
            </a:r>
            <a:r>
              <a:rPr lang="en-US" sz="1500" dirty="0"/>
              <a:t> </a:t>
            </a:r>
            <a:r>
              <a:rPr lang="en-US" sz="1500" dirty="0" err="1"/>
              <a:t>naar</a:t>
            </a:r>
            <a:r>
              <a:rPr lang="en-US" sz="1500" dirty="0"/>
              <a:t> de </a:t>
            </a:r>
            <a:r>
              <a:rPr lang="en-US" sz="1500" dirty="0" err="1"/>
              <a:t>aard</a:t>
            </a:r>
            <a:r>
              <a:rPr lang="en-US" sz="1500" dirty="0"/>
              <a:t> van het </a:t>
            </a:r>
            <a:r>
              <a:rPr lang="en-US" sz="1500" dirty="0" err="1"/>
              <a:t>ziek</a:t>
            </a:r>
            <a:r>
              <a:rPr lang="en-US" sz="1500" dirty="0"/>
              <a:t> </a:t>
            </a:r>
            <a:r>
              <a:rPr lang="en-US" sz="1500" dirty="0" err="1"/>
              <a:t>zijn</a:t>
            </a:r>
            <a:r>
              <a:rPr lang="en-US" sz="1500" dirty="0"/>
              <a:t>, </a:t>
            </a:r>
            <a:r>
              <a:rPr lang="en-US" sz="1500" dirty="0" err="1"/>
              <a:t>waar</a:t>
            </a:r>
            <a:r>
              <a:rPr lang="en-US" sz="1500" dirty="0"/>
              <a:t> </a:t>
            </a:r>
            <a:r>
              <a:rPr lang="en-US" sz="1500" dirty="0" err="1"/>
              <a:t>nodig</a:t>
            </a:r>
            <a:r>
              <a:rPr lang="en-US" sz="1500" dirty="0"/>
              <a:t> </a:t>
            </a:r>
            <a:r>
              <a:rPr lang="en-US" sz="1500" dirty="0" err="1"/>
              <a:t>kunt</a:t>
            </a:r>
            <a:r>
              <a:rPr lang="en-US" sz="1500" dirty="0"/>
              <a:t> u </a:t>
            </a:r>
            <a:r>
              <a:rPr lang="en-US" sz="1500" dirty="0" err="1"/>
              <a:t>dit</a:t>
            </a:r>
            <a:r>
              <a:rPr lang="en-US" sz="1500" dirty="0"/>
              <a:t> met de coach van </a:t>
            </a:r>
            <a:r>
              <a:rPr lang="en-US" sz="1500" dirty="0" err="1"/>
              <a:t>uw</a:t>
            </a:r>
            <a:r>
              <a:rPr lang="en-US" sz="1500" dirty="0"/>
              <a:t> kind </a:t>
            </a:r>
            <a:r>
              <a:rPr lang="en-US" sz="1500" dirty="0" err="1"/>
              <a:t>bespreken</a:t>
            </a:r>
            <a:r>
              <a:rPr lang="en-US" sz="1500" dirty="0"/>
              <a:t>. </a:t>
            </a:r>
          </a:p>
          <a:p>
            <a:pPr>
              <a:lnSpc>
                <a:spcPct val="100000"/>
              </a:lnSpc>
            </a:pPr>
            <a:r>
              <a:rPr lang="en-US" sz="1500" b="1" u="sng" dirty="0">
                <a:solidFill>
                  <a:srgbClr val="0070C0"/>
                </a:solidFill>
              </a:rPr>
              <a:t>Scherm 2 : </a:t>
            </a:r>
            <a:r>
              <a:rPr lang="en-US" sz="1500" dirty="0"/>
              <a:t>Als </a:t>
            </a:r>
            <a:r>
              <a:rPr lang="en-US" sz="1500" dirty="0" err="1"/>
              <a:t>alles</a:t>
            </a:r>
            <a:r>
              <a:rPr lang="en-US" sz="1500" dirty="0"/>
              <a:t> correct is </a:t>
            </a:r>
            <a:r>
              <a:rPr lang="en-US" sz="1500" dirty="0" err="1"/>
              <a:t>ingevuld</a:t>
            </a:r>
            <a:r>
              <a:rPr lang="en-US" sz="1500" dirty="0"/>
              <a:t>, </a:t>
            </a:r>
            <a:r>
              <a:rPr lang="en-US" sz="1500" dirty="0" err="1"/>
              <a:t>klikt</a:t>
            </a:r>
            <a:r>
              <a:rPr lang="en-US" sz="1500" dirty="0"/>
              <a:t> u op ‘</a:t>
            </a:r>
            <a:r>
              <a:rPr lang="en-US" sz="1500" i="1" dirty="0" err="1"/>
              <a:t>gereed</a:t>
            </a:r>
            <a:r>
              <a:rPr lang="en-US" sz="1500" dirty="0"/>
              <a:t>’ </a:t>
            </a:r>
            <a:r>
              <a:rPr lang="en-US" sz="1500" dirty="0" err="1"/>
              <a:t>en</a:t>
            </a:r>
            <a:r>
              <a:rPr lang="en-US" sz="1500" dirty="0"/>
              <a:t> </a:t>
            </a:r>
            <a:r>
              <a:rPr lang="en-US" sz="1500" dirty="0" err="1"/>
              <a:t>rechtsonder</a:t>
            </a:r>
            <a:r>
              <a:rPr lang="en-US" sz="1500" dirty="0"/>
              <a:t> </a:t>
            </a:r>
            <a:r>
              <a:rPr lang="en-US" sz="1500" dirty="0" err="1"/>
              <a:t>aan</a:t>
            </a:r>
            <a:r>
              <a:rPr lang="en-US" sz="1500" dirty="0"/>
              <a:t> op ‘</a:t>
            </a:r>
            <a:r>
              <a:rPr lang="en-US" sz="1500" i="1" dirty="0" err="1"/>
              <a:t>melden</a:t>
            </a:r>
            <a:r>
              <a:rPr lang="en-US" sz="1500" dirty="0"/>
              <a:t>’. Magister </a:t>
            </a:r>
            <a:r>
              <a:rPr lang="en-US" sz="1500" dirty="0" err="1"/>
              <a:t>zal</a:t>
            </a:r>
            <a:r>
              <a:rPr lang="en-US" sz="1500" dirty="0"/>
              <a:t> </a:t>
            </a:r>
            <a:r>
              <a:rPr lang="en-US" sz="1500" dirty="0" err="1"/>
              <a:t>vervolgens</a:t>
            </a:r>
            <a:r>
              <a:rPr lang="en-US" sz="1500" dirty="0"/>
              <a:t> </a:t>
            </a:r>
            <a:r>
              <a:rPr lang="en-US" sz="1500" dirty="0" err="1"/>
              <a:t>vragen</a:t>
            </a:r>
            <a:r>
              <a:rPr lang="en-US" sz="1500" dirty="0"/>
              <a:t> of u </a:t>
            </a:r>
            <a:r>
              <a:rPr lang="en-US" sz="1500" dirty="0" err="1"/>
              <a:t>akkoord</a:t>
            </a:r>
            <a:r>
              <a:rPr lang="en-US" sz="1500" dirty="0"/>
              <a:t> </a:t>
            </a:r>
            <a:r>
              <a:rPr lang="en-US" sz="1500" dirty="0" err="1"/>
              <a:t>gaat</a:t>
            </a:r>
            <a:r>
              <a:rPr lang="en-US" sz="1500" dirty="0"/>
              <a:t> met het </a:t>
            </a:r>
            <a:r>
              <a:rPr lang="en-US" sz="1500" dirty="0" err="1"/>
              <a:t>ziekmelden</a:t>
            </a:r>
            <a:r>
              <a:rPr lang="en-US" sz="1500" dirty="0"/>
              <a:t> van </a:t>
            </a:r>
            <a:r>
              <a:rPr lang="en-US" sz="1500" dirty="0" err="1"/>
              <a:t>uw</a:t>
            </a:r>
            <a:r>
              <a:rPr lang="en-US" sz="1500" dirty="0"/>
              <a:t> kind. </a:t>
            </a:r>
          </a:p>
          <a:p>
            <a:pPr>
              <a:lnSpc>
                <a:spcPct val="100000"/>
              </a:lnSpc>
            </a:pPr>
            <a:r>
              <a:rPr lang="en-US" sz="1500" b="1" u="sng" dirty="0">
                <a:solidFill>
                  <a:srgbClr val="0070C0"/>
                </a:solidFill>
              </a:rPr>
              <a:t>Scherm 3 : </a:t>
            </a:r>
            <a:r>
              <a:rPr lang="en-US" sz="1500" dirty="0" err="1"/>
              <a:t>Zodra</a:t>
            </a:r>
            <a:r>
              <a:rPr lang="en-US" sz="1500" dirty="0"/>
              <a:t> u </a:t>
            </a:r>
            <a:r>
              <a:rPr lang="en-US" sz="1500" dirty="0" err="1"/>
              <a:t>heeft</a:t>
            </a:r>
            <a:r>
              <a:rPr lang="en-US" sz="1500" dirty="0"/>
              <a:t> </a:t>
            </a:r>
            <a:r>
              <a:rPr lang="en-US" sz="1500" dirty="0" err="1"/>
              <a:t>bevestigd</a:t>
            </a:r>
            <a:r>
              <a:rPr lang="en-US" sz="1500" dirty="0"/>
              <a:t>, </a:t>
            </a:r>
            <a:r>
              <a:rPr lang="en-US" sz="1500" dirty="0" err="1"/>
              <a:t>ziet</a:t>
            </a:r>
            <a:r>
              <a:rPr lang="en-US" sz="1500" dirty="0"/>
              <a:t> u direct in het ‘</a:t>
            </a:r>
            <a:r>
              <a:rPr lang="en-US" sz="1500" i="1" dirty="0" err="1"/>
              <a:t>afwezigheidsscherm</a:t>
            </a:r>
            <a:r>
              <a:rPr lang="en-US" sz="1500" dirty="0"/>
              <a:t>’ </a:t>
            </a:r>
            <a:r>
              <a:rPr lang="en-US" sz="1500" dirty="0" err="1"/>
              <a:t>terug</a:t>
            </a:r>
            <a:r>
              <a:rPr lang="en-US" sz="1500" dirty="0"/>
              <a:t> </a:t>
            </a:r>
            <a:r>
              <a:rPr lang="en-US" sz="1500" dirty="0" err="1"/>
              <a:t>dat</a:t>
            </a:r>
            <a:r>
              <a:rPr lang="en-US" sz="1500" dirty="0"/>
              <a:t> </a:t>
            </a:r>
            <a:r>
              <a:rPr lang="en-US" sz="1500" dirty="0" err="1"/>
              <a:t>uw</a:t>
            </a:r>
            <a:r>
              <a:rPr lang="en-US" sz="1500" dirty="0"/>
              <a:t> kind is </a:t>
            </a:r>
            <a:r>
              <a:rPr lang="en-US" sz="1500" dirty="0" err="1"/>
              <a:t>ziekgemeld</a:t>
            </a:r>
            <a:r>
              <a:rPr lang="en-US" sz="1500" dirty="0"/>
              <a:t>. </a:t>
            </a:r>
          </a:p>
        </p:txBody>
      </p:sp>
      <p:sp>
        <p:nvSpPr>
          <p:cNvPr id="8" name="Text Placeholder 3">
            <a:extLst>
              <a:ext uri="{FF2B5EF4-FFF2-40B4-BE49-F238E27FC236}">
                <a16:creationId xmlns:a16="http://schemas.microsoft.com/office/drawing/2014/main" id="{807BC524-A131-2829-9AAC-801EBD681B85}"/>
              </a:ext>
            </a:extLst>
          </p:cNvPr>
          <p:cNvSpPr txBox="1">
            <a:spLocks/>
          </p:cNvSpPr>
          <p:nvPr/>
        </p:nvSpPr>
        <p:spPr>
          <a:xfrm>
            <a:off x="819468" y="2641599"/>
            <a:ext cx="4572000" cy="2651761"/>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nSpc>
                <a:spcPct val="100000"/>
              </a:lnSpc>
            </a:pPr>
            <a:endParaRPr lang="en-US" sz="1500" dirty="0"/>
          </a:p>
        </p:txBody>
      </p:sp>
      <p:sp>
        <p:nvSpPr>
          <p:cNvPr id="11" name="Tekstvak 10">
            <a:extLst>
              <a:ext uri="{FF2B5EF4-FFF2-40B4-BE49-F238E27FC236}">
                <a16:creationId xmlns:a16="http://schemas.microsoft.com/office/drawing/2014/main" id="{6ACF4448-C25F-971F-C699-3A8DA2185FE4}"/>
              </a:ext>
            </a:extLst>
          </p:cNvPr>
          <p:cNvSpPr txBox="1"/>
          <p:nvPr/>
        </p:nvSpPr>
        <p:spPr>
          <a:xfrm>
            <a:off x="819467" y="3291116"/>
            <a:ext cx="4894015" cy="3139321"/>
          </a:xfrm>
          <a:prstGeom prst="rect">
            <a:avLst/>
          </a:prstGeom>
          <a:noFill/>
        </p:spPr>
        <p:txBody>
          <a:bodyPr wrap="square">
            <a:spAutoFit/>
          </a:bodyPr>
          <a:lstStyle/>
          <a:p>
            <a:r>
              <a:rPr lang="nl-NL" sz="2200" dirty="0"/>
              <a:t>• Dagelijks voor 08:15uur via Magister </a:t>
            </a:r>
          </a:p>
          <a:p>
            <a:r>
              <a:rPr lang="nl-NL" sz="2200" dirty="0"/>
              <a:t>(dus elke dag)</a:t>
            </a:r>
          </a:p>
          <a:p>
            <a:r>
              <a:rPr lang="nl-NL" sz="2200" dirty="0"/>
              <a:t>• Verlof (tandarts, huisarts etc.)  </a:t>
            </a:r>
          </a:p>
          <a:p>
            <a:r>
              <a:rPr lang="nl-NL" sz="2200" dirty="0"/>
              <a:t>middels gele briefjes via </a:t>
            </a:r>
            <a:r>
              <a:rPr lang="nl-NL" sz="2200" dirty="0" err="1"/>
              <a:t>Raiza</a:t>
            </a:r>
            <a:r>
              <a:rPr lang="nl-NL" sz="2200" dirty="0"/>
              <a:t> </a:t>
            </a:r>
          </a:p>
          <a:p>
            <a:pPr marL="285750" indent="-285750">
              <a:buFont typeface="Arial" panose="020B0604020202020204" pitchFamily="34" charset="0"/>
              <a:buChar char="•"/>
            </a:pPr>
            <a:r>
              <a:rPr lang="nl-NL" sz="2200" dirty="0"/>
              <a:t>Speciaal verlof via mailadres: </a:t>
            </a:r>
          </a:p>
          <a:p>
            <a:r>
              <a:rPr lang="nl-NL" sz="2200" dirty="0">
                <a:hlinkClick r:id="rId3"/>
              </a:rPr>
              <a:t>verzuim.ruivenmavo@2college.nl</a:t>
            </a:r>
            <a:r>
              <a:rPr lang="nl-NL" sz="2200" dirty="0"/>
              <a:t> met een bewijslast voor de aanvraag, bijvoorbeeld in de vorm van een foto van de kaart of uitnodiging. </a:t>
            </a:r>
          </a:p>
        </p:txBody>
      </p:sp>
    </p:spTree>
    <p:extLst>
      <p:ext uri="{BB962C8B-B14F-4D97-AF65-F5344CB8AC3E}">
        <p14:creationId xmlns:p14="http://schemas.microsoft.com/office/powerpoint/2010/main" val="17995951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BA5D7CA-0CBE-0E3E-FF26-E349EC770B56}"/>
              </a:ext>
            </a:extLst>
          </p:cNvPr>
          <p:cNvSpPr>
            <a:spLocks noGrp="1"/>
          </p:cNvSpPr>
          <p:nvPr>
            <p:ph type="title"/>
          </p:nvPr>
        </p:nvSpPr>
        <p:spPr>
          <a:xfrm>
            <a:off x="6243320" y="844899"/>
            <a:ext cx="4140200" cy="1325563"/>
          </a:xfrm>
        </p:spPr>
        <p:txBody>
          <a:bodyPr anchor="ctr">
            <a:normAutofit/>
          </a:bodyPr>
          <a:lstStyle/>
          <a:p>
            <a:r>
              <a:rPr lang="nl-NL" b="1" dirty="0"/>
              <a:t>Praktische zaken: </a:t>
            </a:r>
            <a:br>
              <a:rPr lang="nl-NL" b="1" dirty="0"/>
            </a:br>
            <a:r>
              <a:rPr lang="nl-NL" b="1" dirty="0"/>
              <a:t>communicatie</a:t>
            </a:r>
          </a:p>
        </p:txBody>
      </p:sp>
      <p:pic>
        <p:nvPicPr>
          <p:cNvPr id="5" name="Afbeelding 4" descr="Gezonde communicatie aanleren - Loslaten.Nu Rust in je hoofd">
            <a:extLst>
              <a:ext uri="{FF2B5EF4-FFF2-40B4-BE49-F238E27FC236}">
                <a16:creationId xmlns:a16="http://schemas.microsoft.com/office/drawing/2014/main" id="{C9C71728-A848-CCCB-C269-AE92CC0306EE}"/>
              </a:ext>
            </a:extLst>
          </p:cNvPr>
          <p:cNvPicPr>
            <a:picLocks noChangeAspect="1"/>
          </p:cNvPicPr>
          <p:nvPr/>
        </p:nvPicPr>
        <p:blipFill>
          <a:blip r:embed="rId2"/>
          <a:stretch>
            <a:fillRect/>
          </a:stretch>
        </p:blipFill>
        <p:spPr>
          <a:xfrm>
            <a:off x="838200" y="2170462"/>
            <a:ext cx="5181600" cy="3661664"/>
          </a:xfrm>
          <a:prstGeom prst="rect">
            <a:avLst/>
          </a:prstGeom>
          <a:noFill/>
        </p:spPr>
      </p:pic>
      <p:sp>
        <p:nvSpPr>
          <p:cNvPr id="4" name="Tijdelijke aanduiding voor tekst 3">
            <a:extLst>
              <a:ext uri="{FF2B5EF4-FFF2-40B4-BE49-F238E27FC236}">
                <a16:creationId xmlns:a16="http://schemas.microsoft.com/office/drawing/2014/main" id="{5D766AB8-1202-9AB1-E69A-1EA40F6E1B2B}"/>
              </a:ext>
            </a:extLst>
          </p:cNvPr>
          <p:cNvSpPr>
            <a:spLocks noGrp="1"/>
          </p:cNvSpPr>
          <p:nvPr>
            <p:ph sz="half" idx="2"/>
          </p:nvPr>
        </p:nvSpPr>
        <p:spPr>
          <a:xfrm>
            <a:off x="6172200" y="2367279"/>
            <a:ext cx="5181600" cy="3809683"/>
          </a:xfrm>
        </p:spPr>
        <p:txBody>
          <a:bodyPr>
            <a:normAutofit/>
          </a:bodyPr>
          <a:lstStyle/>
          <a:p>
            <a:r>
              <a:rPr lang="nl-NL" dirty="0"/>
              <a:t>Contact via coach </a:t>
            </a:r>
          </a:p>
          <a:p>
            <a:r>
              <a:rPr lang="nl-NL"/>
              <a:t>LOC-gesprekken</a:t>
            </a:r>
            <a:endParaRPr lang="nl-NL" dirty="0"/>
          </a:p>
          <a:p>
            <a:r>
              <a:rPr lang="nl-NL" dirty="0"/>
              <a:t>Ruif ouders voor algemene info   </a:t>
            </a:r>
          </a:p>
          <a:p>
            <a:r>
              <a:rPr lang="nl-NL" dirty="0"/>
              <a:t>Voortgang </a:t>
            </a:r>
            <a:r>
              <a:rPr lang="nl-NL" sz="2200" dirty="0"/>
              <a:t>cijfers/ beoordelingen/ feedback </a:t>
            </a:r>
            <a:r>
              <a:rPr lang="nl-NL" dirty="0"/>
              <a:t>in Klik en in Magister sinds dit jaar ook cijfers.  </a:t>
            </a:r>
          </a:p>
        </p:txBody>
      </p:sp>
    </p:spTree>
    <p:extLst>
      <p:ext uri="{BB962C8B-B14F-4D97-AF65-F5344CB8AC3E}">
        <p14:creationId xmlns:p14="http://schemas.microsoft.com/office/powerpoint/2010/main" val="16672080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C0C873-B28E-8C6F-55D6-3F2DFA90365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7740530-CF59-734E-BD70-F75DF40EB901}"/>
              </a:ext>
            </a:extLst>
          </p:cNvPr>
          <p:cNvSpPr>
            <a:spLocks noGrp="1"/>
          </p:cNvSpPr>
          <p:nvPr>
            <p:ph type="title"/>
          </p:nvPr>
        </p:nvSpPr>
        <p:spPr>
          <a:xfrm>
            <a:off x="6172200" y="1462405"/>
            <a:ext cx="4119880" cy="1325563"/>
          </a:xfrm>
        </p:spPr>
        <p:txBody>
          <a:bodyPr anchor="ctr">
            <a:normAutofit/>
          </a:bodyPr>
          <a:lstStyle/>
          <a:p>
            <a:r>
              <a:rPr lang="nl-NL" b="1" dirty="0"/>
              <a:t>Schets schooljaar </a:t>
            </a:r>
          </a:p>
        </p:txBody>
      </p:sp>
      <p:pic>
        <p:nvPicPr>
          <p:cNvPr id="4" name="Afbeelding 3" descr="2College Ruivenmavo - PoVo 013">
            <a:extLst>
              <a:ext uri="{FF2B5EF4-FFF2-40B4-BE49-F238E27FC236}">
                <a16:creationId xmlns:a16="http://schemas.microsoft.com/office/drawing/2014/main" id="{7CB15FFB-7061-4236-119D-76C79FCAD720}"/>
              </a:ext>
            </a:extLst>
          </p:cNvPr>
          <p:cNvPicPr>
            <a:picLocks noChangeAspect="1"/>
          </p:cNvPicPr>
          <p:nvPr/>
        </p:nvPicPr>
        <p:blipFill>
          <a:blip r:embed="rId2"/>
          <a:srcRect l="3003" r="17510" b="-1"/>
          <a:stretch>
            <a:fillRect/>
          </a:stretch>
        </p:blipFill>
        <p:spPr>
          <a:xfrm>
            <a:off x="838203" y="1825625"/>
            <a:ext cx="5181594" cy="4351338"/>
          </a:xfrm>
          <a:prstGeom prst="rect">
            <a:avLst/>
          </a:prstGeom>
          <a:noFill/>
        </p:spPr>
      </p:pic>
      <p:sp>
        <p:nvSpPr>
          <p:cNvPr id="3" name="Ondertitel 2">
            <a:extLst>
              <a:ext uri="{FF2B5EF4-FFF2-40B4-BE49-F238E27FC236}">
                <a16:creationId xmlns:a16="http://schemas.microsoft.com/office/drawing/2014/main" id="{8AA7ECFB-875D-0364-9A4E-66344223EDF9}"/>
              </a:ext>
            </a:extLst>
          </p:cNvPr>
          <p:cNvSpPr>
            <a:spLocks noGrp="1"/>
          </p:cNvSpPr>
          <p:nvPr>
            <p:ph sz="half" idx="2"/>
          </p:nvPr>
        </p:nvSpPr>
        <p:spPr>
          <a:xfrm>
            <a:off x="6172196" y="2787968"/>
            <a:ext cx="5918204" cy="3216592"/>
          </a:xfrm>
        </p:spPr>
        <p:txBody>
          <a:bodyPr>
            <a:normAutofit fontScale="77500" lnSpcReduction="20000"/>
          </a:bodyPr>
          <a:lstStyle/>
          <a:p>
            <a:r>
              <a:rPr lang="nl-NL" sz="2200" dirty="0" err="1"/>
              <a:t>Toetsweken</a:t>
            </a:r>
            <a:endParaRPr lang="nl-NL" sz="2200" dirty="0"/>
          </a:p>
          <a:p>
            <a:r>
              <a:rPr lang="nl-NL" sz="2200" dirty="0"/>
              <a:t>LOC-gesprekken februari en juli</a:t>
            </a:r>
          </a:p>
          <a:p>
            <a:r>
              <a:rPr lang="nl-NL" sz="2200" dirty="0"/>
              <a:t>In januari volgen de </a:t>
            </a:r>
            <a:r>
              <a:rPr lang="nl-NL" sz="2200" dirty="0" err="1"/>
              <a:t>vakadviezen</a:t>
            </a:r>
            <a:r>
              <a:rPr lang="nl-NL" sz="2200" dirty="0"/>
              <a:t>                                                   en leveren de lln. een voorlopige profielkeuze in;</a:t>
            </a:r>
          </a:p>
          <a:p>
            <a:r>
              <a:rPr lang="nl-NL" sz="2200" dirty="0"/>
              <a:t>In april volgen de voorlopige schooladviezen</a:t>
            </a:r>
          </a:p>
          <a:p>
            <a:pPr lvl="1"/>
            <a:r>
              <a:rPr lang="nl-NL" sz="2200" dirty="0"/>
              <a:t>definitief besluit in juli (laatste LOC-gesprek)</a:t>
            </a:r>
          </a:p>
          <a:p>
            <a:r>
              <a:rPr lang="nl-NL" sz="2200" dirty="0"/>
              <a:t>Algemene ouderavonden in januari </a:t>
            </a:r>
          </a:p>
          <a:p>
            <a:r>
              <a:rPr lang="nl-NL" sz="2200" dirty="0"/>
              <a:t>Stageweek van vier dagen in week 16 (voor de meivakantie);</a:t>
            </a:r>
          </a:p>
          <a:p>
            <a:pPr lvl="1"/>
            <a:r>
              <a:rPr lang="nl-NL" sz="1800" dirty="0"/>
              <a:t>maandag = excursie Overloon; dinsdag t/m vrijdag = stage. </a:t>
            </a:r>
          </a:p>
          <a:p>
            <a:r>
              <a:rPr lang="nl-NL" sz="2200" dirty="0"/>
              <a:t>Aanmelden nieuwe school in maart (behalve 2CCL)</a:t>
            </a:r>
          </a:p>
          <a:p>
            <a:pPr marL="0" indent="0">
              <a:buNone/>
            </a:pPr>
            <a:r>
              <a:rPr lang="nl-NL" sz="2200" dirty="0"/>
              <a:t>	+ definitieve profielkeuze daarna</a:t>
            </a:r>
          </a:p>
        </p:txBody>
      </p:sp>
    </p:spTree>
    <p:extLst>
      <p:ext uri="{BB962C8B-B14F-4D97-AF65-F5344CB8AC3E}">
        <p14:creationId xmlns:p14="http://schemas.microsoft.com/office/powerpoint/2010/main" val="8327936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70697F-B3C9-B95D-2F52-9D1FCA9B69A7}"/>
            </a:ext>
          </a:extLst>
        </p:cNvPr>
        <p:cNvGrpSpPr/>
        <p:nvPr/>
      </p:nvGrpSpPr>
      <p:grpSpPr>
        <a:xfrm>
          <a:off x="0" y="0"/>
          <a:ext cx="0" cy="0"/>
          <a:chOff x="0" y="0"/>
          <a:chExt cx="0" cy="0"/>
        </a:xfrm>
      </p:grpSpPr>
      <p:pic>
        <p:nvPicPr>
          <p:cNvPr id="5" name="Afbeelding 4" descr="terug naar school- rooster. hand- getrokken. klas rooster. plan Notitie onderwijs. planner, tafel klas. kind, academisch sjabloon. organisator papier wekelijks. vector illustratie. 29773968 Vectorkunst bij Vecteezy">
            <a:extLst>
              <a:ext uri="{FF2B5EF4-FFF2-40B4-BE49-F238E27FC236}">
                <a16:creationId xmlns:a16="http://schemas.microsoft.com/office/drawing/2014/main" id="{05BC821C-2DCF-BAAF-C515-D82E45494ED3}"/>
              </a:ext>
            </a:extLst>
          </p:cNvPr>
          <p:cNvPicPr>
            <a:picLocks noChangeAspect="1"/>
          </p:cNvPicPr>
          <p:nvPr/>
        </p:nvPicPr>
        <p:blipFill>
          <a:blip r:embed="rId2"/>
          <a:srcRect r="2481" b="-2"/>
          <a:stretch>
            <a:fillRect/>
          </a:stretch>
        </p:blipFill>
        <p:spPr>
          <a:xfrm>
            <a:off x="5881052" y="1540102"/>
            <a:ext cx="6172200" cy="4351428"/>
          </a:xfrm>
          <a:prstGeom prst="rect">
            <a:avLst/>
          </a:prstGeom>
          <a:noFill/>
        </p:spPr>
      </p:pic>
      <p:sp>
        <p:nvSpPr>
          <p:cNvPr id="2" name="Titel 1">
            <a:extLst>
              <a:ext uri="{FF2B5EF4-FFF2-40B4-BE49-F238E27FC236}">
                <a16:creationId xmlns:a16="http://schemas.microsoft.com/office/drawing/2014/main" id="{91717705-6809-B2D5-EDDB-4F051C02C2FE}"/>
              </a:ext>
            </a:extLst>
          </p:cNvPr>
          <p:cNvSpPr>
            <a:spLocks noGrp="1"/>
          </p:cNvSpPr>
          <p:nvPr>
            <p:ph type="title"/>
          </p:nvPr>
        </p:nvSpPr>
        <p:spPr>
          <a:xfrm>
            <a:off x="758508" y="1956662"/>
            <a:ext cx="4890452" cy="547777"/>
          </a:xfrm>
        </p:spPr>
        <p:txBody>
          <a:bodyPr anchor="b">
            <a:noAutofit/>
          </a:bodyPr>
          <a:lstStyle/>
          <a:p>
            <a:r>
              <a:rPr lang="nl-NL" sz="4000" b="1" dirty="0"/>
              <a:t>Nieuwe weekplanning</a:t>
            </a:r>
          </a:p>
        </p:txBody>
      </p:sp>
      <p:sp>
        <p:nvSpPr>
          <p:cNvPr id="3" name="Tijdelijke aanduiding voor inhoud 2">
            <a:extLst>
              <a:ext uri="{FF2B5EF4-FFF2-40B4-BE49-F238E27FC236}">
                <a16:creationId xmlns:a16="http://schemas.microsoft.com/office/drawing/2014/main" id="{34B0B25B-B834-4E06-B06E-DFC680CF5D98}"/>
              </a:ext>
            </a:extLst>
          </p:cNvPr>
          <p:cNvSpPr>
            <a:spLocks noGrp="1"/>
          </p:cNvSpPr>
          <p:nvPr>
            <p:ph type="body" sz="half" idx="2"/>
          </p:nvPr>
        </p:nvSpPr>
        <p:spPr>
          <a:xfrm>
            <a:off x="836612" y="2894808"/>
            <a:ext cx="5950268" cy="3811588"/>
          </a:xfrm>
        </p:spPr>
        <p:txBody>
          <a:bodyPr>
            <a:normAutofit fontScale="92500"/>
          </a:bodyPr>
          <a:lstStyle/>
          <a:p>
            <a:pPr marL="0" indent="0">
              <a:buNone/>
            </a:pPr>
            <a:r>
              <a:rPr lang="nl-NL" sz="2500" b="1" dirty="0"/>
              <a:t>Per dag</a:t>
            </a:r>
          </a:p>
          <a:p>
            <a:pPr>
              <a:buFont typeface="Wingdings" panose="05000000000000000000" pitchFamily="2" charset="2"/>
              <a:buChar char="§"/>
            </a:pPr>
            <a:r>
              <a:rPr lang="nl-NL" sz="2500" dirty="0"/>
              <a:t> </a:t>
            </a:r>
            <a:r>
              <a:rPr lang="nl-NL" sz="2500" dirty="0" err="1"/>
              <a:t>dagstart</a:t>
            </a:r>
            <a:r>
              <a:rPr lang="nl-NL" sz="2500" dirty="0"/>
              <a:t> </a:t>
            </a:r>
          </a:p>
          <a:p>
            <a:pPr>
              <a:buFont typeface="Wingdings" panose="05000000000000000000" pitchFamily="2" charset="2"/>
              <a:buChar char="§"/>
            </a:pPr>
            <a:r>
              <a:rPr lang="nl-NL" sz="2500" dirty="0"/>
              <a:t> verschillende leeractiviteiten van 40 minuten</a:t>
            </a:r>
          </a:p>
          <a:p>
            <a:pPr>
              <a:buFont typeface="Wingdings" panose="05000000000000000000" pitchFamily="2" charset="2"/>
              <a:buChar char="§"/>
            </a:pPr>
            <a:r>
              <a:rPr lang="nl-NL" sz="2500" dirty="0"/>
              <a:t> </a:t>
            </a:r>
            <a:r>
              <a:rPr lang="nl-NL" sz="2500" dirty="0" err="1"/>
              <a:t>keuzeles</a:t>
            </a:r>
            <a:r>
              <a:rPr lang="nl-NL" sz="2500" dirty="0"/>
              <a:t> van 40 minuten</a:t>
            </a:r>
          </a:p>
          <a:p>
            <a:endParaRPr lang="nl-NL" sz="2500" dirty="0"/>
          </a:p>
          <a:p>
            <a:pPr marL="0" indent="0">
              <a:buNone/>
            </a:pPr>
            <a:r>
              <a:rPr lang="nl-NL" sz="2500" b="1" dirty="0"/>
              <a:t>Per week</a:t>
            </a:r>
          </a:p>
          <a:p>
            <a:pPr>
              <a:buFont typeface="Wingdings" panose="05000000000000000000" pitchFamily="2" charset="2"/>
              <a:buChar char="§"/>
            </a:pPr>
            <a:r>
              <a:rPr lang="nl-NL" sz="2500" dirty="0"/>
              <a:t> </a:t>
            </a:r>
            <a:r>
              <a:rPr lang="nl-NL" sz="2500" dirty="0" err="1"/>
              <a:t>stamgroepsessie</a:t>
            </a:r>
            <a:endParaRPr lang="nl-NL" sz="2500" dirty="0">
              <a:highlight>
                <a:srgbClr val="FFFF00"/>
              </a:highlight>
            </a:endParaRPr>
          </a:p>
          <a:p>
            <a:pPr>
              <a:buFont typeface="Wingdings" panose="05000000000000000000" pitchFamily="2" charset="2"/>
              <a:buChar char="§"/>
            </a:pPr>
            <a:endParaRPr lang="nl-NL" dirty="0"/>
          </a:p>
          <a:p>
            <a:pPr marL="0" indent="0">
              <a:buNone/>
            </a:pPr>
            <a:r>
              <a:rPr lang="nl-NL" b="1" dirty="0"/>
              <a:t>	</a:t>
            </a:r>
          </a:p>
          <a:p>
            <a:pPr marL="0" indent="0">
              <a:buNone/>
            </a:pPr>
            <a:endParaRPr lang="nl-NL" b="1" dirty="0"/>
          </a:p>
          <a:p>
            <a:pPr marL="0" indent="0">
              <a:buNone/>
            </a:pPr>
            <a:endParaRPr lang="nl-NL" b="1" dirty="0"/>
          </a:p>
        </p:txBody>
      </p:sp>
    </p:spTree>
    <p:extLst>
      <p:ext uri="{BB962C8B-B14F-4D97-AF65-F5344CB8AC3E}">
        <p14:creationId xmlns:p14="http://schemas.microsoft.com/office/powerpoint/2010/main" val="21404356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A2C4C7-E564-1FD0-53A9-8C25E604EAC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301B50E-8AC6-C534-AD1C-A54A07C8D6EE}"/>
              </a:ext>
            </a:extLst>
          </p:cNvPr>
          <p:cNvSpPr>
            <a:spLocks noGrp="1"/>
          </p:cNvSpPr>
          <p:nvPr>
            <p:ph type="title"/>
          </p:nvPr>
        </p:nvSpPr>
        <p:spPr>
          <a:xfrm>
            <a:off x="5080000" y="314325"/>
            <a:ext cx="5105400" cy="1325563"/>
          </a:xfrm>
        </p:spPr>
        <p:txBody>
          <a:bodyPr anchor="ctr">
            <a:normAutofit/>
          </a:bodyPr>
          <a:lstStyle/>
          <a:p>
            <a:r>
              <a:rPr lang="nl-NL" sz="5000" b="1" dirty="0"/>
              <a:t>Uitleg keuzelessen</a:t>
            </a:r>
          </a:p>
        </p:txBody>
      </p:sp>
      <p:pic>
        <p:nvPicPr>
          <p:cNvPr id="4" name="Afbeelding 3" descr="Instrument: Maak een keuze - Boom Management">
            <a:extLst>
              <a:ext uri="{FF2B5EF4-FFF2-40B4-BE49-F238E27FC236}">
                <a16:creationId xmlns:a16="http://schemas.microsoft.com/office/drawing/2014/main" id="{913039F0-6E00-1B2F-6245-D226594AE7C3}"/>
              </a:ext>
            </a:extLst>
          </p:cNvPr>
          <p:cNvPicPr>
            <a:picLocks noChangeAspect="1"/>
          </p:cNvPicPr>
          <p:nvPr/>
        </p:nvPicPr>
        <p:blipFill>
          <a:blip r:embed="rId2"/>
          <a:srcRect l="12380" r="8430" b="-3"/>
          <a:stretch>
            <a:fillRect/>
          </a:stretch>
        </p:blipFill>
        <p:spPr>
          <a:xfrm>
            <a:off x="492760" y="2069465"/>
            <a:ext cx="4492358" cy="3772535"/>
          </a:xfrm>
          <a:prstGeom prst="rect">
            <a:avLst/>
          </a:prstGeom>
          <a:noFill/>
        </p:spPr>
      </p:pic>
      <p:sp>
        <p:nvSpPr>
          <p:cNvPr id="3" name="Tijdelijke aanduiding voor inhoud 2">
            <a:extLst>
              <a:ext uri="{FF2B5EF4-FFF2-40B4-BE49-F238E27FC236}">
                <a16:creationId xmlns:a16="http://schemas.microsoft.com/office/drawing/2014/main" id="{F8B2CA30-DD4D-CC6F-F5B8-AA97FA29BCD2}"/>
              </a:ext>
            </a:extLst>
          </p:cNvPr>
          <p:cNvSpPr>
            <a:spLocks noGrp="1"/>
          </p:cNvSpPr>
          <p:nvPr>
            <p:ph sz="half" idx="2"/>
          </p:nvPr>
        </p:nvSpPr>
        <p:spPr>
          <a:xfrm>
            <a:off x="5080000" y="1825626"/>
            <a:ext cx="6939280" cy="4351338"/>
          </a:xfrm>
        </p:spPr>
        <p:txBody>
          <a:bodyPr>
            <a:normAutofit fontScale="92500" lnSpcReduction="20000"/>
          </a:bodyPr>
          <a:lstStyle/>
          <a:p>
            <a:pPr marL="0" indent="0">
              <a:buNone/>
            </a:pPr>
            <a:r>
              <a:rPr lang="nl-NL" sz="2500" dirty="0"/>
              <a:t>Hierdoor ontstaat meer ruimte om onderwijs, coaching en andere onderdelen gerichter te organiseren. </a:t>
            </a:r>
          </a:p>
          <a:p>
            <a:pPr marL="0" indent="0">
              <a:buNone/>
            </a:pPr>
            <a:endParaRPr lang="nl-NL" sz="500" dirty="0"/>
          </a:p>
          <a:p>
            <a:pPr marL="0" indent="0">
              <a:buNone/>
            </a:pPr>
            <a:r>
              <a:rPr lang="nl-NL" sz="2500" dirty="0"/>
              <a:t>Tijdens de keuzelessen maken leerlingen gericht keuzes voor bepaalde onderdelen. </a:t>
            </a:r>
          </a:p>
          <a:p>
            <a:pPr marL="0" indent="0">
              <a:buNone/>
            </a:pPr>
            <a:endParaRPr lang="nl-NL" sz="500" dirty="0"/>
          </a:p>
          <a:p>
            <a:pPr marL="0" indent="0">
              <a:buNone/>
            </a:pPr>
            <a:r>
              <a:rPr lang="nl-NL" sz="2500" dirty="0"/>
              <a:t>Dat kan gaan om extra uitleg, herhaling of oefening, maar ook om verdieping. Zo kunnen leerlingen gerichter werken aan wat zij nodig hebben om verder te komen in een les die bij hen past. </a:t>
            </a:r>
          </a:p>
          <a:p>
            <a:pPr marL="0" indent="0">
              <a:buNone/>
            </a:pPr>
            <a:r>
              <a:rPr lang="nl-NL" sz="2500" dirty="0"/>
              <a:t>Een docent richt de les in als workshop, communicatiesessie, </a:t>
            </a:r>
            <a:r>
              <a:rPr lang="nl-NL" sz="2500" dirty="0" err="1"/>
              <a:t>labsessie</a:t>
            </a:r>
            <a:r>
              <a:rPr lang="nl-NL" sz="2500" dirty="0"/>
              <a:t> of seminar.</a:t>
            </a:r>
          </a:p>
          <a:p>
            <a:pPr marL="0" indent="0">
              <a:buNone/>
            </a:pPr>
            <a:r>
              <a:rPr lang="nl-NL" sz="2500" dirty="0"/>
              <a:t>De leerling kiest de </a:t>
            </a:r>
            <a:r>
              <a:rPr lang="nl-NL" sz="2500" dirty="0" err="1"/>
              <a:t>keuzeles</a:t>
            </a:r>
            <a:r>
              <a:rPr lang="nl-NL" sz="2500" dirty="0"/>
              <a:t> in Zermelo (op maandagochtend). De coach heeft hierin een adviserende rol. </a:t>
            </a:r>
            <a:endParaRPr lang="nl-NL" sz="1500" dirty="0"/>
          </a:p>
        </p:txBody>
      </p:sp>
    </p:spTree>
    <p:extLst>
      <p:ext uri="{BB962C8B-B14F-4D97-AF65-F5344CB8AC3E}">
        <p14:creationId xmlns:p14="http://schemas.microsoft.com/office/powerpoint/2010/main" val="14523886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09FBC4-3DD5-306B-AE0E-E8BCE473FDB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C232326-EBCF-7514-D2A7-54E943112C80}"/>
              </a:ext>
            </a:extLst>
          </p:cNvPr>
          <p:cNvSpPr>
            <a:spLocks noGrp="1"/>
          </p:cNvSpPr>
          <p:nvPr>
            <p:ph type="title"/>
          </p:nvPr>
        </p:nvSpPr>
        <p:spPr>
          <a:xfrm>
            <a:off x="6096000" y="365125"/>
            <a:ext cx="5257800" cy="1325563"/>
          </a:xfrm>
        </p:spPr>
        <p:txBody>
          <a:bodyPr anchor="ctr">
            <a:normAutofit/>
          </a:bodyPr>
          <a:lstStyle/>
          <a:p>
            <a:pPr algn="ctr"/>
            <a:r>
              <a:rPr lang="nl-NL" b="1" dirty="0"/>
              <a:t>Uitleg </a:t>
            </a:r>
            <a:r>
              <a:rPr lang="nl-NL" b="1" dirty="0" err="1"/>
              <a:t>dagstart</a:t>
            </a:r>
            <a:r>
              <a:rPr lang="nl-NL" b="1" dirty="0"/>
              <a:t> </a:t>
            </a:r>
            <a:br>
              <a:rPr lang="nl-NL" b="1" dirty="0"/>
            </a:br>
            <a:r>
              <a:rPr lang="nl-NL" b="1" dirty="0"/>
              <a:t>en </a:t>
            </a:r>
            <a:r>
              <a:rPr lang="nl-NL" b="1" dirty="0" err="1"/>
              <a:t>stamgroepsessie</a:t>
            </a:r>
            <a:endParaRPr lang="nl-NL" b="1" dirty="0"/>
          </a:p>
        </p:txBody>
      </p:sp>
      <p:sp>
        <p:nvSpPr>
          <p:cNvPr id="3" name="Tijdelijke aanduiding voor inhoud 2">
            <a:extLst>
              <a:ext uri="{FF2B5EF4-FFF2-40B4-BE49-F238E27FC236}">
                <a16:creationId xmlns:a16="http://schemas.microsoft.com/office/drawing/2014/main" id="{632C0D20-79D7-BA9F-8E49-0EF47F38809E}"/>
              </a:ext>
            </a:extLst>
          </p:cNvPr>
          <p:cNvSpPr>
            <a:spLocks noGrp="1"/>
          </p:cNvSpPr>
          <p:nvPr>
            <p:ph sz="half" idx="1"/>
          </p:nvPr>
        </p:nvSpPr>
        <p:spPr>
          <a:xfrm>
            <a:off x="467359" y="2141537"/>
            <a:ext cx="7559041" cy="4351338"/>
          </a:xfrm>
        </p:spPr>
        <p:txBody>
          <a:bodyPr>
            <a:noAutofit/>
          </a:bodyPr>
          <a:lstStyle/>
          <a:p>
            <a:pPr marL="0" indent="0">
              <a:buNone/>
            </a:pPr>
            <a:r>
              <a:rPr lang="nl-NL" sz="2500" dirty="0"/>
              <a:t>De </a:t>
            </a:r>
            <a:r>
              <a:rPr lang="nl-NL" sz="2500" dirty="0" err="1"/>
              <a:t>dagstart</a:t>
            </a:r>
            <a:r>
              <a:rPr lang="nl-NL" sz="2500" dirty="0"/>
              <a:t> heeft een andere invulling en duurt nog maar 15 minuten. De korte dagelijkse momenten blijven bedoeld om de dag goed te beginnen, praktische informatie te delen en leerlingen overzicht te geven. </a:t>
            </a:r>
          </a:p>
          <a:p>
            <a:pPr marL="0" indent="0">
              <a:buNone/>
            </a:pPr>
            <a:endParaRPr lang="nl-NL" sz="2500" dirty="0"/>
          </a:p>
          <a:p>
            <a:pPr marL="0" indent="0">
              <a:buNone/>
            </a:pPr>
            <a:r>
              <a:rPr lang="nl-NL" sz="2500" dirty="0"/>
              <a:t>Daarnaast komt er op vaste momenten meer ruimte voor de stamgroep in de vorm van een </a:t>
            </a:r>
            <a:r>
              <a:rPr lang="nl-NL" sz="2500" dirty="0" err="1"/>
              <a:t>stamgroepsessie</a:t>
            </a:r>
            <a:r>
              <a:rPr lang="nl-NL" sz="2500" dirty="0"/>
              <a:t>. </a:t>
            </a:r>
          </a:p>
          <a:p>
            <a:pPr marL="0" indent="0">
              <a:buNone/>
            </a:pPr>
            <a:r>
              <a:rPr lang="nl-NL" sz="2500" dirty="0"/>
              <a:t>Daarin is aandacht voor de actualiteiten, groepsvorming, welbevinden, studievaardigheden en persoonlijke ontwikkeling.</a:t>
            </a:r>
          </a:p>
        </p:txBody>
      </p:sp>
      <p:pic>
        <p:nvPicPr>
          <p:cNvPr id="4" name="Afbeelding 3" descr="Dagstart Lean: 3 onderwerpen en praktische uitleg - Lean.nl">
            <a:extLst>
              <a:ext uri="{FF2B5EF4-FFF2-40B4-BE49-F238E27FC236}">
                <a16:creationId xmlns:a16="http://schemas.microsoft.com/office/drawing/2014/main" id="{F0B261F1-6B6A-7931-417A-FEB9A4741F3A}"/>
              </a:ext>
            </a:extLst>
          </p:cNvPr>
          <p:cNvPicPr>
            <a:picLocks noChangeAspect="1"/>
          </p:cNvPicPr>
          <p:nvPr/>
        </p:nvPicPr>
        <p:blipFill>
          <a:blip r:embed="rId2"/>
          <a:stretch>
            <a:fillRect/>
          </a:stretch>
        </p:blipFill>
        <p:spPr>
          <a:xfrm>
            <a:off x="8311471" y="1927225"/>
            <a:ext cx="2835735" cy="3437255"/>
          </a:xfrm>
          <a:prstGeom prst="rect">
            <a:avLst/>
          </a:prstGeom>
          <a:noFill/>
        </p:spPr>
      </p:pic>
    </p:spTree>
    <p:extLst>
      <p:ext uri="{BB962C8B-B14F-4D97-AF65-F5344CB8AC3E}">
        <p14:creationId xmlns:p14="http://schemas.microsoft.com/office/powerpoint/2010/main" val="17308928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1BAAA1-6CDA-5F14-88FA-D072ADB353A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65B1E6F-B247-C49A-1AEA-88E6F8DA6FD5}"/>
              </a:ext>
            </a:extLst>
          </p:cNvPr>
          <p:cNvSpPr>
            <a:spLocks noGrp="1"/>
          </p:cNvSpPr>
          <p:nvPr>
            <p:ph type="title"/>
          </p:nvPr>
        </p:nvSpPr>
        <p:spPr>
          <a:xfrm>
            <a:off x="6172200" y="405765"/>
            <a:ext cx="4262120" cy="1325563"/>
          </a:xfrm>
        </p:spPr>
        <p:txBody>
          <a:bodyPr anchor="ctr">
            <a:normAutofit/>
          </a:bodyPr>
          <a:lstStyle/>
          <a:p>
            <a:r>
              <a:rPr lang="nl-NL" sz="4000" b="1" dirty="0"/>
              <a:t>Wat verwachten we van de leerlingen?</a:t>
            </a:r>
          </a:p>
        </p:txBody>
      </p:sp>
      <p:pic>
        <p:nvPicPr>
          <p:cNvPr id="4" name="Tijdelijke aanduiding voor inhoud 7">
            <a:extLst>
              <a:ext uri="{FF2B5EF4-FFF2-40B4-BE49-F238E27FC236}">
                <a16:creationId xmlns:a16="http://schemas.microsoft.com/office/drawing/2014/main" id="{B2DC30ED-0739-53D8-0744-4512A7E47B32}"/>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242398" y="1825625"/>
            <a:ext cx="4373204" cy="4351338"/>
          </a:xfrm>
          <a:prstGeom prst="rect">
            <a:avLst/>
          </a:prstGeom>
          <a:noFill/>
        </p:spPr>
      </p:pic>
      <p:sp>
        <p:nvSpPr>
          <p:cNvPr id="3" name="Ondertitel 2">
            <a:extLst>
              <a:ext uri="{FF2B5EF4-FFF2-40B4-BE49-F238E27FC236}">
                <a16:creationId xmlns:a16="http://schemas.microsoft.com/office/drawing/2014/main" id="{1840A58D-53E6-01A9-6BBE-2A1E7C0F6762}"/>
              </a:ext>
            </a:extLst>
          </p:cNvPr>
          <p:cNvSpPr>
            <a:spLocks noGrp="1"/>
          </p:cNvSpPr>
          <p:nvPr>
            <p:ph sz="half" idx="2"/>
          </p:nvPr>
        </p:nvSpPr>
        <p:spPr>
          <a:xfrm>
            <a:off x="6172200" y="2128202"/>
            <a:ext cx="5847080" cy="4351338"/>
          </a:xfrm>
        </p:spPr>
        <p:txBody>
          <a:bodyPr>
            <a:normAutofit/>
          </a:bodyPr>
          <a:lstStyle/>
          <a:p>
            <a:pPr marL="342900" indent="-342900">
              <a:buFont typeface="Arial" panose="020B0604020202020204" pitchFamily="34" charset="0"/>
              <a:buChar char="•"/>
            </a:pPr>
            <a:r>
              <a:rPr lang="nl-NL" sz="2600" dirty="0"/>
              <a:t>Actieve (werk)houding </a:t>
            </a:r>
          </a:p>
          <a:p>
            <a:pPr marL="342900" indent="-342900">
              <a:buFont typeface="Arial" panose="020B0604020202020204" pitchFamily="34" charset="0"/>
              <a:buChar char="•"/>
            </a:pPr>
            <a:r>
              <a:rPr lang="nl-NL" sz="2600" dirty="0"/>
              <a:t>“Ik moet fouten maken                         om te kunnen leren.” </a:t>
            </a:r>
          </a:p>
          <a:p>
            <a:pPr marL="342900" indent="-342900">
              <a:buFont typeface="Arial" panose="020B0604020202020204" pitchFamily="34" charset="0"/>
              <a:buChar char="•"/>
            </a:pPr>
            <a:r>
              <a:rPr lang="nl-NL" sz="2600" dirty="0"/>
              <a:t>Hulp vragen als je iets niet begrijpt </a:t>
            </a:r>
          </a:p>
          <a:p>
            <a:pPr marL="342900" indent="-342900">
              <a:buFont typeface="Arial" panose="020B0604020202020204" pitchFamily="34" charset="0"/>
              <a:buChar char="•"/>
            </a:pPr>
            <a:r>
              <a:rPr lang="nl-NL" sz="2600" dirty="0"/>
              <a:t>Feedback verzamelen en actief verwerken</a:t>
            </a:r>
          </a:p>
          <a:p>
            <a:pPr marL="342900" indent="-342900">
              <a:buFont typeface="Arial" panose="020B0604020202020204" pitchFamily="34" charset="0"/>
              <a:buChar char="•"/>
            </a:pPr>
            <a:r>
              <a:rPr lang="nl-NL" sz="2600" dirty="0"/>
              <a:t>Zowel tijdens de les als in samenwerking met de coach! </a:t>
            </a:r>
          </a:p>
          <a:p>
            <a:pPr marL="342900" indent="-342900">
              <a:buFont typeface="Arial" panose="020B0604020202020204" pitchFamily="34" charset="0"/>
              <a:buChar char="•"/>
            </a:pPr>
            <a:r>
              <a:rPr lang="nl-NL" sz="2600" dirty="0"/>
              <a:t>Mobiel-beleid</a:t>
            </a:r>
          </a:p>
        </p:txBody>
      </p:sp>
    </p:spTree>
    <p:extLst>
      <p:ext uri="{BB962C8B-B14F-4D97-AF65-F5344CB8AC3E}">
        <p14:creationId xmlns:p14="http://schemas.microsoft.com/office/powerpoint/2010/main" val="35359017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1B8EC3A-A2DD-1EDB-C5DF-20E72C30EEB8}"/>
              </a:ext>
            </a:extLst>
          </p:cNvPr>
          <p:cNvSpPr>
            <a:spLocks noGrp="1"/>
          </p:cNvSpPr>
          <p:nvPr>
            <p:ph type="title"/>
          </p:nvPr>
        </p:nvSpPr>
        <p:spPr>
          <a:xfrm>
            <a:off x="838200" y="1706245"/>
            <a:ext cx="4351338" cy="1325563"/>
          </a:xfrm>
        </p:spPr>
        <p:txBody>
          <a:bodyPr anchor="ctr">
            <a:normAutofit/>
          </a:bodyPr>
          <a:lstStyle/>
          <a:p>
            <a:r>
              <a:rPr lang="nl-NL" b="1" dirty="0"/>
              <a:t>Terugkoppeling oud-leerlingen</a:t>
            </a:r>
          </a:p>
        </p:txBody>
      </p:sp>
      <p:sp>
        <p:nvSpPr>
          <p:cNvPr id="4" name="Tijdelijke aanduiding voor inhoud 3">
            <a:extLst>
              <a:ext uri="{FF2B5EF4-FFF2-40B4-BE49-F238E27FC236}">
                <a16:creationId xmlns:a16="http://schemas.microsoft.com/office/drawing/2014/main" id="{B1BA0C9E-3E2D-4A05-FAA8-510FCFB3BC47}"/>
              </a:ext>
            </a:extLst>
          </p:cNvPr>
          <p:cNvSpPr>
            <a:spLocks noGrp="1"/>
          </p:cNvSpPr>
          <p:nvPr>
            <p:ph sz="half" idx="1"/>
          </p:nvPr>
        </p:nvSpPr>
        <p:spPr>
          <a:xfrm>
            <a:off x="838200" y="3525519"/>
            <a:ext cx="5450840" cy="2539683"/>
          </a:xfrm>
        </p:spPr>
        <p:txBody>
          <a:bodyPr>
            <a:normAutofit/>
          </a:bodyPr>
          <a:lstStyle/>
          <a:p>
            <a:pPr marL="0" indent="0">
              <a:buNone/>
            </a:pPr>
            <a:r>
              <a:rPr lang="nl-NL" dirty="0"/>
              <a:t>Zij geven vooral aan dat het “</a:t>
            </a:r>
            <a:r>
              <a:rPr lang="nl-NL" i="1" dirty="0"/>
              <a:t>flink aanpoten</a:t>
            </a:r>
            <a:r>
              <a:rPr lang="nl-NL" dirty="0"/>
              <a:t>” is in havo 4. Ze geven aan dat ze veel meer moeten doen, het gat met de onderbouw groot is en ze moeten wennen aan het tempo dat beduidend hoger ligt.  </a:t>
            </a:r>
          </a:p>
        </p:txBody>
      </p:sp>
      <p:pic>
        <p:nvPicPr>
          <p:cNvPr id="5" name="Afbeelding 4" descr="Terugkoppeling icoon Special Lineal color | Magnific (voorheen Freepik)">
            <a:extLst>
              <a:ext uri="{FF2B5EF4-FFF2-40B4-BE49-F238E27FC236}">
                <a16:creationId xmlns:a16="http://schemas.microsoft.com/office/drawing/2014/main" id="{11BD7140-AA49-CED4-99A9-CCE4BD4D5B71}"/>
              </a:ext>
            </a:extLst>
          </p:cNvPr>
          <p:cNvPicPr>
            <a:picLocks noChangeAspect="1"/>
          </p:cNvPicPr>
          <p:nvPr/>
        </p:nvPicPr>
        <p:blipFill>
          <a:blip r:embed="rId2"/>
          <a:stretch>
            <a:fillRect/>
          </a:stretch>
        </p:blipFill>
        <p:spPr>
          <a:xfrm>
            <a:off x="6587331" y="1825625"/>
            <a:ext cx="4351338" cy="4351338"/>
          </a:xfrm>
          <a:prstGeom prst="rect">
            <a:avLst/>
          </a:prstGeom>
          <a:noFill/>
        </p:spPr>
      </p:pic>
    </p:spTree>
    <p:extLst>
      <p:ext uri="{BB962C8B-B14F-4D97-AF65-F5344CB8AC3E}">
        <p14:creationId xmlns:p14="http://schemas.microsoft.com/office/powerpoint/2010/main" val="38962941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BDF14ED-44A7-D5DF-2DC4-DB9A28867A3C}"/>
              </a:ext>
            </a:extLst>
          </p:cNvPr>
          <p:cNvSpPr>
            <a:spLocks noGrp="1"/>
          </p:cNvSpPr>
          <p:nvPr>
            <p:ph type="title"/>
          </p:nvPr>
        </p:nvSpPr>
        <p:spPr>
          <a:xfrm>
            <a:off x="6273800" y="1848485"/>
            <a:ext cx="3764280" cy="1325563"/>
          </a:xfrm>
        </p:spPr>
        <p:txBody>
          <a:bodyPr anchor="ctr">
            <a:normAutofit/>
          </a:bodyPr>
          <a:lstStyle/>
          <a:p>
            <a:r>
              <a:rPr lang="nl-NL" b="1" dirty="0"/>
              <a:t>Leerjaar havo 3 </a:t>
            </a:r>
          </a:p>
        </p:txBody>
      </p:sp>
      <p:pic>
        <p:nvPicPr>
          <p:cNvPr id="5" name="Afbeelding 4" descr="Platform Media, Vormgeving en ICT - 2College Ruivenmavo">
            <a:extLst>
              <a:ext uri="{FF2B5EF4-FFF2-40B4-BE49-F238E27FC236}">
                <a16:creationId xmlns:a16="http://schemas.microsoft.com/office/drawing/2014/main" id="{FA725D6B-5353-20BE-F9AA-28FB35BCF232}"/>
              </a:ext>
            </a:extLst>
          </p:cNvPr>
          <p:cNvPicPr>
            <a:picLocks noChangeAspect="1"/>
          </p:cNvPicPr>
          <p:nvPr/>
        </p:nvPicPr>
        <p:blipFill>
          <a:blip r:embed="rId2"/>
          <a:stretch>
            <a:fillRect/>
          </a:stretch>
        </p:blipFill>
        <p:spPr>
          <a:xfrm>
            <a:off x="838200" y="2271935"/>
            <a:ext cx="5181600" cy="3458718"/>
          </a:xfrm>
          <a:prstGeom prst="rect">
            <a:avLst/>
          </a:prstGeom>
          <a:noFill/>
        </p:spPr>
      </p:pic>
      <p:sp>
        <p:nvSpPr>
          <p:cNvPr id="3" name="Tijdelijke aanduiding voor inhoud 2">
            <a:extLst>
              <a:ext uri="{FF2B5EF4-FFF2-40B4-BE49-F238E27FC236}">
                <a16:creationId xmlns:a16="http://schemas.microsoft.com/office/drawing/2014/main" id="{25631B86-37EE-2AA4-2C04-C54C45A4C477}"/>
              </a:ext>
            </a:extLst>
          </p:cNvPr>
          <p:cNvSpPr>
            <a:spLocks noGrp="1"/>
          </p:cNvSpPr>
          <p:nvPr>
            <p:ph sz="half" idx="2"/>
          </p:nvPr>
        </p:nvSpPr>
        <p:spPr>
          <a:xfrm>
            <a:off x="6172202" y="3839464"/>
            <a:ext cx="5897880" cy="4351338"/>
          </a:xfrm>
        </p:spPr>
        <p:txBody>
          <a:bodyPr>
            <a:normAutofit/>
          </a:bodyPr>
          <a:lstStyle/>
          <a:p>
            <a:r>
              <a:rPr lang="nl-NL" dirty="0"/>
              <a:t>Afsluiten onderbouw,                      start met </a:t>
            </a:r>
            <a:r>
              <a:rPr lang="nl-NL" dirty="0" err="1"/>
              <a:t>PTO’s</a:t>
            </a:r>
            <a:r>
              <a:rPr lang="nl-NL" dirty="0"/>
              <a:t> en </a:t>
            </a:r>
            <a:r>
              <a:rPr lang="nl-NL" dirty="0" err="1"/>
              <a:t>toetsweken</a:t>
            </a:r>
            <a:endParaRPr lang="nl-NL" dirty="0"/>
          </a:p>
          <a:p>
            <a:r>
              <a:rPr lang="nl-NL" dirty="0"/>
              <a:t>Voorbereiding bovenbouw elders</a:t>
            </a:r>
          </a:p>
          <a:p>
            <a:r>
              <a:rPr lang="nl-NL" dirty="0"/>
              <a:t>Profielkeuze maken</a:t>
            </a:r>
          </a:p>
        </p:txBody>
      </p:sp>
    </p:spTree>
    <p:extLst>
      <p:ext uri="{BB962C8B-B14F-4D97-AF65-F5344CB8AC3E}">
        <p14:creationId xmlns:p14="http://schemas.microsoft.com/office/powerpoint/2010/main" val="42215460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310BDD-AEB5-DE6B-78DC-D24F729995E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E633070-A5FE-0FF1-0E0E-12C641AC55AC}"/>
              </a:ext>
            </a:extLst>
          </p:cNvPr>
          <p:cNvSpPr>
            <a:spLocks noGrp="1"/>
          </p:cNvSpPr>
          <p:nvPr>
            <p:ph type="title"/>
          </p:nvPr>
        </p:nvSpPr>
        <p:spPr>
          <a:xfrm>
            <a:off x="838200" y="1183957"/>
            <a:ext cx="3134360" cy="1325563"/>
          </a:xfrm>
        </p:spPr>
        <p:txBody>
          <a:bodyPr anchor="ctr">
            <a:normAutofit/>
          </a:bodyPr>
          <a:lstStyle/>
          <a:p>
            <a:r>
              <a:rPr lang="nl-NL" sz="5000" b="1" dirty="0"/>
              <a:t>Na havo 3? </a:t>
            </a:r>
          </a:p>
        </p:txBody>
      </p:sp>
      <p:sp>
        <p:nvSpPr>
          <p:cNvPr id="3" name="Tijdelijke aanduiding voor inhoud 2">
            <a:extLst>
              <a:ext uri="{FF2B5EF4-FFF2-40B4-BE49-F238E27FC236}">
                <a16:creationId xmlns:a16="http://schemas.microsoft.com/office/drawing/2014/main" id="{CA18B8BA-A3B9-1DBE-9072-2E4459FF8E99}"/>
              </a:ext>
            </a:extLst>
          </p:cNvPr>
          <p:cNvSpPr>
            <a:spLocks noGrp="1"/>
          </p:cNvSpPr>
          <p:nvPr>
            <p:ph sz="half" idx="1"/>
          </p:nvPr>
        </p:nvSpPr>
        <p:spPr>
          <a:xfrm>
            <a:off x="909320" y="2509520"/>
            <a:ext cx="5410200" cy="3362643"/>
          </a:xfrm>
        </p:spPr>
        <p:txBody>
          <a:bodyPr>
            <a:normAutofit/>
          </a:bodyPr>
          <a:lstStyle/>
          <a:p>
            <a:r>
              <a:rPr lang="nl-NL" sz="2000" dirty="0"/>
              <a:t>Naar havo 4 elders; </a:t>
            </a:r>
          </a:p>
          <a:p>
            <a:r>
              <a:rPr lang="nl-NL" sz="2000" dirty="0"/>
              <a:t>Vertragen;</a:t>
            </a:r>
          </a:p>
          <a:p>
            <a:r>
              <a:rPr lang="nl-NL" sz="2000" dirty="0"/>
              <a:t>4TL met aangepast PTA;</a:t>
            </a:r>
          </a:p>
          <a:p>
            <a:r>
              <a:rPr lang="nl-NL" sz="2000" dirty="0"/>
              <a:t>Met overgangsbewijs havo 4 naar mbo;</a:t>
            </a:r>
          </a:p>
          <a:p>
            <a:pPr marL="0" indent="0">
              <a:buNone/>
            </a:pPr>
            <a:endParaRPr lang="nl-NL" sz="2000" dirty="0"/>
          </a:p>
          <a:p>
            <a:pPr lvl="1"/>
            <a:r>
              <a:rPr lang="nl-NL" sz="2000" dirty="0"/>
              <a:t>Wij informeren over een doorstroom naar het Cobbenhagenlyceum. Neem contact op met de coach wanneer dit op jouw kind niet van toepassing is.   </a:t>
            </a:r>
          </a:p>
        </p:txBody>
      </p:sp>
      <p:pic>
        <p:nvPicPr>
          <p:cNvPr id="5" name="Afbeelding 4" descr="Platform Media, Vormgeving en ICT - 2College Ruivenmavo">
            <a:extLst>
              <a:ext uri="{FF2B5EF4-FFF2-40B4-BE49-F238E27FC236}">
                <a16:creationId xmlns:a16="http://schemas.microsoft.com/office/drawing/2014/main" id="{3C8D82B3-EFA3-B6E4-0343-97275FE2F6DF}"/>
              </a:ext>
            </a:extLst>
          </p:cNvPr>
          <p:cNvPicPr>
            <a:picLocks noChangeAspect="1"/>
          </p:cNvPicPr>
          <p:nvPr/>
        </p:nvPicPr>
        <p:blipFill>
          <a:blip r:embed="rId2"/>
          <a:stretch>
            <a:fillRect/>
          </a:stretch>
        </p:blipFill>
        <p:spPr>
          <a:xfrm>
            <a:off x="6390640" y="2271935"/>
            <a:ext cx="5181600" cy="3458718"/>
          </a:xfrm>
          <a:prstGeom prst="rect">
            <a:avLst/>
          </a:prstGeom>
          <a:noFill/>
        </p:spPr>
      </p:pic>
    </p:spTree>
    <p:extLst>
      <p:ext uri="{BB962C8B-B14F-4D97-AF65-F5344CB8AC3E}">
        <p14:creationId xmlns:p14="http://schemas.microsoft.com/office/powerpoint/2010/main" val="18428921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958C0AD7-8F2A-904C-998E-640A2AA95434}"/>
              </a:ext>
            </a:extLst>
          </p:cNvPr>
          <p:cNvPicPr>
            <a:picLocks noChangeAspect="1"/>
          </p:cNvPicPr>
          <p:nvPr/>
        </p:nvPicPr>
        <p:blipFill>
          <a:blip r:embed="rId2"/>
          <a:stretch>
            <a:fillRect/>
          </a:stretch>
        </p:blipFill>
        <p:spPr>
          <a:xfrm>
            <a:off x="225064" y="97971"/>
            <a:ext cx="9159202" cy="6662057"/>
          </a:xfrm>
          <a:prstGeom prst="rect">
            <a:avLst/>
          </a:prstGeom>
        </p:spPr>
      </p:pic>
    </p:spTree>
    <p:extLst>
      <p:ext uri="{BB962C8B-B14F-4D97-AF65-F5344CB8AC3E}">
        <p14:creationId xmlns:p14="http://schemas.microsoft.com/office/powerpoint/2010/main" val="1763721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F7BB99-79D3-C0AF-CE58-D27AC6A98D7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8EDEB01-6338-6D97-D8DE-80BB03CFF468}"/>
              </a:ext>
            </a:extLst>
          </p:cNvPr>
          <p:cNvSpPr>
            <a:spLocks noGrp="1"/>
          </p:cNvSpPr>
          <p:nvPr>
            <p:ph type="title"/>
          </p:nvPr>
        </p:nvSpPr>
        <p:spPr>
          <a:xfrm>
            <a:off x="3416300" y="1170668"/>
            <a:ext cx="8356600" cy="1325563"/>
          </a:xfrm>
        </p:spPr>
        <p:txBody>
          <a:bodyPr/>
          <a:lstStyle/>
          <a:p>
            <a:r>
              <a:rPr lang="nl-NL" b="1" dirty="0"/>
              <a:t>Een </a:t>
            </a:r>
            <a:r>
              <a:rPr lang="nl-NL" b="1" dirty="0" err="1"/>
              <a:t>vakadvies</a:t>
            </a:r>
            <a:r>
              <a:rPr lang="nl-NL" b="1" dirty="0"/>
              <a:t> is meer dan een cijfer</a:t>
            </a:r>
          </a:p>
        </p:txBody>
      </p:sp>
      <p:sp>
        <p:nvSpPr>
          <p:cNvPr id="8" name="Text 2">
            <a:extLst>
              <a:ext uri="{FF2B5EF4-FFF2-40B4-BE49-F238E27FC236}">
                <a16:creationId xmlns:a16="http://schemas.microsoft.com/office/drawing/2014/main" id="{51AF6DCA-E37E-D2E0-3253-8D489D2D5CE1}"/>
              </a:ext>
            </a:extLst>
          </p:cNvPr>
          <p:cNvSpPr/>
          <p:nvPr/>
        </p:nvSpPr>
        <p:spPr>
          <a:xfrm>
            <a:off x="4242117" y="2245360"/>
            <a:ext cx="3474720" cy="3200400"/>
          </a:xfrm>
          <a:prstGeom prst="rect">
            <a:avLst/>
          </a:prstGeom>
          <a:solidFill>
            <a:srgbClr val="DDEBF7"/>
          </a:solidFill>
          <a:ln/>
        </p:spPr>
        <p:txBody>
          <a:bodyPr wrap="square" rtlCol="0" anchor="ctr"/>
          <a:lstStyle/>
          <a:p>
            <a:pPr marL="0" indent="0">
              <a:buNone/>
            </a:pPr>
            <a:r>
              <a:rPr lang="en-US" sz="1600" dirty="0">
                <a:solidFill>
                  <a:srgbClr val="000000"/>
                </a:solidFill>
              </a:rPr>
              <a:t>🧠 </a:t>
            </a:r>
            <a:r>
              <a:rPr lang="en-US" sz="1600" b="1" dirty="0">
                <a:solidFill>
                  <a:srgbClr val="000000"/>
                </a:solidFill>
              </a:rPr>
              <a:t>COGNITIE</a:t>
            </a:r>
            <a:endParaRPr lang="en-US" sz="1600" b="1" dirty="0"/>
          </a:p>
          <a:p>
            <a:pPr marL="0" indent="0">
              <a:buNone/>
            </a:pPr>
            <a:r>
              <a:rPr lang="en-US" sz="1600" dirty="0">
                <a:solidFill>
                  <a:srgbClr val="000000"/>
                </a:solidFill>
              </a:rPr>
              <a:t>Kan de leerling het?</a:t>
            </a:r>
            <a:endParaRPr lang="en-US" sz="1600" dirty="0"/>
          </a:p>
          <a:p>
            <a:pPr marL="0" indent="0">
              <a:buNone/>
            </a:pPr>
            <a:r>
              <a:rPr lang="en-US" sz="1600" dirty="0">
                <a:solidFill>
                  <a:srgbClr val="000000"/>
                </a:solidFill>
              </a:rPr>
              <a:t>• Structureren</a:t>
            </a:r>
            <a:endParaRPr lang="en-US" sz="1600" dirty="0"/>
          </a:p>
          <a:p>
            <a:pPr marL="0" indent="0">
              <a:buNone/>
            </a:pPr>
            <a:r>
              <a:rPr lang="en-US" sz="1600" dirty="0">
                <a:solidFill>
                  <a:srgbClr val="000000"/>
                </a:solidFill>
              </a:rPr>
              <a:t>• Kennis toepassen</a:t>
            </a:r>
            <a:endParaRPr lang="en-US" sz="1600" dirty="0"/>
          </a:p>
          <a:p>
            <a:pPr marL="0" indent="0">
              <a:buNone/>
            </a:pPr>
            <a:r>
              <a:rPr lang="en-US" sz="1600" dirty="0">
                <a:solidFill>
                  <a:srgbClr val="000000"/>
                </a:solidFill>
              </a:rPr>
              <a:t>• Verwerken</a:t>
            </a:r>
            <a:endParaRPr lang="en-US" sz="1600" dirty="0"/>
          </a:p>
          <a:p>
            <a:pPr marL="0" indent="0">
              <a:buNone/>
            </a:pPr>
            <a:endParaRPr lang="en-US" sz="1600" dirty="0"/>
          </a:p>
          <a:p>
            <a:pPr marL="0" indent="0">
              <a:buNone/>
            </a:pPr>
            <a:r>
              <a:rPr lang="en-US" sz="1600" dirty="0">
                <a:solidFill>
                  <a:srgbClr val="000000"/>
                </a:solidFill>
              </a:rPr>
              <a:t>Beoordeling: </a:t>
            </a:r>
          </a:p>
          <a:p>
            <a:pPr marL="0" indent="0">
              <a:buNone/>
            </a:pPr>
            <a:r>
              <a:rPr lang="en-US" sz="1600" dirty="0" err="1">
                <a:solidFill>
                  <a:srgbClr val="000000"/>
                </a:solidFill>
              </a:rPr>
              <a:t>formatief</a:t>
            </a:r>
            <a:r>
              <a:rPr lang="en-US" sz="1600" dirty="0">
                <a:solidFill>
                  <a:srgbClr val="000000"/>
                </a:solidFill>
              </a:rPr>
              <a:t> </a:t>
            </a:r>
            <a:r>
              <a:rPr lang="en-US" sz="1600" dirty="0" err="1">
                <a:solidFill>
                  <a:srgbClr val="000000"/>
                </a:solidFill>
              </a:rPr>
              <a:t>én</a:t>
            </a:r>
            <a:r>
              <a:rPr lang="en-US" sz="1600" dirty="0">
                <a:solidFill>
                  <a:srgbClr val="000000"/>
                </a:solidFill>
              </a:rPr>
              <a:t> </a:t>
            </a:r>
            <a:r>
              <a:rPr lang="en-US" sz="1600" dirty="0" err="1">
                <a:solidFill>
                  <a:srgbClr val="000000"/>
                </a:solidFill>
              </a:rPr>
              <a:t>summatief</a:t>
            </a:r>
            <a:r>
              <a:rPr lang="en-US" sz="1600" dirty="0">
                <a:solidFill>
                  <a:srgbClr val="000000"/>
                </a:solidFill>
              </a:rPr>
              <a:t> (</a:t>
            </a:r>
            <a:r>
              <a:rPr lang="en-US" sz="1600" dirty="0" err="1">
                <a:solidFill>
                  <a:srgbClr val="000000"/>
                </a:solidFill>
              </a:rPr>
              <a:t>dit</a:t>
            </a:r>
            <a:r>
              <a:rPr lang="en-US" sz="1600" dirty="0">
                <a:solidFill>
                  <a:srgbClr val="000000"/>
                </a:solidFill>
              </a:rPr>
              <a:t> </a:t>
            </a:r>
            <a:r>
              <a:rPr lang="en-US" sz="1600" dirty="0" err="1">
                <a:solidFill>
                  <a:srgbClr val="000000"/>
                </a:solidFill>
              </a:rPr>
              <a:t>jaar</a:t>
            </a:r>
            <a:r>
              <a:rPr lang="en-US" sz="1600" dirty="0">
                <a:solidFill>
                  <a:srgbClr val="000000"/>
                </a:solidFill>
              </a:rPr>
              <a:t> </a:t>
            </a:r>
            <a:r>
              <a:rPr lang="en-US" sz="1600" dirty="0" err="1">
                <a:solidFill>
                  <a:srgbClr val="000000"/>
                </a:solidFill>
              </a:rPr>
              <a:t>ontvangen</a:t>
            </a:r>
            <a:r>
              <a:rPr lang="en-US" sz="1600" dirty="0">
                <a:solidFill>
                  <a:srgbClr val="000000"/>
                </a:solidFill>
              </a:rPr>
              <a:t> de </a:t>
            </a:r>
            <a:r>
              <a:rPr lang="en-US" sz="1600" dirty="0" err="1">
                <a:solidFill>
                  <a:srgbClr val="000000"/>
                </a:solidFill>
              </a:rPr>
              <a:t>lln</a:t>
            </a:r>
            <a:r>
              <a:rPr lang="en-US" sz="1600" dirty="0">
                <a:solidFill>
                  <a:srgbClr val="000000"/>
                </a:solidFill>
              </a:rPr>
              <a:t>. </a:t>
            </a:r>
            <a:r>
              <a:rPr lang="en-US" sz="1600" dirty="0" err="1">
                <a:solidFill>
                  <a:srgbClr val="000000"/>
                </a:solidFill>
              </a:rPr>
              <a:t>ook</a:t>
            </a:r>
            <a:r>
              <a:rPr lang="en-US" sz="1600" dirty="0">
                <a:solidFill>
                  <a:srgbClr val="000000"/>
                </a:solidFill>
              </a:rPr>
              <a:t> </a:t>
            </a:r>
            <a:r>
              <a:rPr lang="en-US" sz="1600" dirty="0" err="1">
                <a:solidFill>
                  <a:srgbClr val="000000"/>
                </a:solidFill>
              </a:rPr>
              <a:t>cijfers</a:t>
            </a:r>
            <a:r>
              <a:rPr lang="en-US" sz="1600" dirty="0">
                <a:solidFill>
                  <a:srgbClr val="000000"/>
                </a:solidFill>
              </a:rPr>
              <a:t> </a:t>
            </a:r>
            <a:r>
              <a:rPr lang="en-US" sz="1600" dirty="0" err="1">
                <a:solidFill>
                  <a:srgbClr val="000000"/>
                </a:solidFill>
              </a:rPr>
              <a:t>waar</a:t>
            </a:r>
            <a:r>
              <a:rPr lang="en-US" sz="1600" dirty="0">
                <a:solidFill>
                  <a:srgbClr val="000000"/>
                </a:solidFill>
              </a:rPr>
              <a:t> </a:t>
            </a:r>
            <a:r>
              <a:rPr lang="en-US" sz="1600" dirty="0" err="1">
                <a:solidFill>
                  <a:srgbClr val="000000"/>
                </a:solidFill>
              </a:rPr>
              <a:t>een</a:t>
            </a:r>
            <a:r>
              <a:rPr lang="en-US" sz="1600" dirty="0">
                <a:solidFill>
                  <a:srgbClr val="000000"/>
                </a:solidFill>
              </a:rPr>
              <a:t> </a:t>
            </a:r>
            <a:r>
              <a:rPr lang="en-US" sz="1600" dirty="0" err="1">
                <a:solidFill>
                  <a:srgbClr val="000000"/>
                </a:solidFill>
              </a:rPr>
              <a:t>gemiddeld</a:t>
            </a:r>
            <a:r>
              <a:rPr lang="en-US" sz="1600" dirty="0">
                <a:solidFill>
                  <a:srgbClr val="000000"/>
                </a:solidFill>
              </a:rPr>
              <a:t> </a:t>
            </a:r>
            <a:r>
              <a:rPr lang="en-US" sz="1600" dirty="0" err="1">
                <a:solidFill>
                  <a:srgbClr val="000000"/>
                </a:solidFill>
              </a:rPr>
              <a:t>eindcijfer</a:t>
            </a:r>
            <a:r>
              <a:rPr lang="en-US" sz="1600" dirty="0">
                <a:solidFill>
                  <a:srgbClr val="000000"/>
                </a:solidFill>
              </a:rPr>
              <a:t> </a:t>
            </a:r>
            <a:r>
              <a:rPr lang="en-US" sz="1600" dirty="0" err="1">
                <a:solidFill>
                  <a:srgbClr val="000000"/>
                </a:solidFill>
              </a:rPr>
              <a:t>uit</a:t>
            </a:r>
            <a:r>
              <a:rPr lang="en-US" sz="1600" dirty="0">
                <a:solidFill>
                  <a:srgbClr val="000000"/>
                </a:solidFill>
              </a:rPr>
              <a:t> </a:t>
            </a:r>
            <a:r>
              <a:rPr lang="en-US" sz="1600" dirty="0" err="1">
                <a:solidFill>
                  <a:srgbClr val="000000"/>
                </a:solidFill>
              </a:rPr>
              <a:t>voort</a:t>
            </a:r>
            <a:r>
              <a:rPr lang="en-US" sz="1600" dirty="0">
                <a:solidFill>
                  <a:srgbClr val="000000"/>
                </a:solidFill>
              </a:rPr>
              <a:t> </a:t>
            </a:r>
            <a:r>
              <a:rPr lang="en-US" sz="1600" dirty="0" err="1">
                <a:solidFill>
                  <a:srgbClr val="000000"/>
                </a:solidFill>
              </a:rPr>
              <a:t>komt</a:t>
            </a:r>
            <a:r>
              <a:rPr lang="en-US" sz="1600" dirty="0">
                <a:solidFill>
                  <a:srgbClr val="000000"/>
                </a:solidFill>
              </a:rPr>
              <a:t>.)</a:t>
            </a:r>
            <a:endParaRPr lang="en-US" sz="1600" dirty="0"/>
          </a:p>
          <a:p>
            <a:pPr marL="0" indent="0">
              <a:buNone/>
            </a:pPr>
            <a:r>
              <a:rPr lang="en-US" sz="1600" dirty="0" err="1">
                <a:solidFill>
                  <a:srgbClr val="000000"/>
                </a:solidFill>
              </a:rPr>
              <a:t>Vakdocent</a:t>
            </a:r>
            <a:endParaRPr lang="en-US" sz="1600" dirty="0"/>
          </a:p>
        </p:txBody>
      </p:sp>
      <p:sp>
        <p:nvSpPr>
          <p:cNvPr id="10" name="Text 3">
            <a:extLst>
              <a:ext uri="{FF2B5EF4-FFF2-40B4-BE49-F238E27FC236}">
                <a16:creationId xmlns:a16="http://schemas.microsoft.com/office/drawing/2014/main" id="{B7D6B6B8-3F1B-7E88-1BB8-6FF7E75C700D}"/>
              </a:ext>
            </a:extLst>
          </p:cNvPr>
          <p:cNvSpPr/>
          <p:nvPr/>
        </p:nvSpPr>
        <p:spPr>
          <a:xfrm>
            <a:off x="437515" y="2245360"/>
            <a:ext cx="3474720" cy="3200400"/>
          </a:xfrm>
          <a:prstGeom prst="rect">
            <a:avLst/>
          </a:prstGeom>
          <a:solidFill>
            <a:srgbClr val="FCE4D6"/>
          </a:solidFill>
          <a:ln/>
        </p:spPr>
        <p:txBody>
          <a:bodyPr wrap="square" rtlCol="0" anchor="ctr"/>
          <a:lstStyle/>
          <a:p>
            <a:pPr marL="0" indent="0">
              <a:buNone/>
            </a:pPr>
            <a:r>
              <a:rPr lang="en-US" sz="1600" dirty="0">
                <a:solidFill>
                  <a:srgbClr val="000000"/>
                </a:solidFill>
              </a:rPr>
              <a:t>❤️ </a:t>
            </a:r>
            <a:r>
              <a:rPr lang="en-US" sz="1600" b="1" dirty="0">
                <a:solidFill>
                  <a:srgbClr val="000000"/>
                </a:solidFill>
              </a:rPr>
              <a:t>AFFECTIE</a:t>
            </a:r>
            <a:endParaRPr lang="en-US" sz="1600" b="1" dirty="0"/>
          </a:p>
          <a:p>
            <a:pPr marL="0" indent="0">
              <a:buNone/>
            </a:pPr>
            <a:r>
              <a:rPr lang="en-US" sz="1600" dirty="0">
                <a:solidFill>
                  <a:srgbClr val="000000"/>
                </a:solidFill>
              </a:rPr>
              <a:t>Wil en durft de leerling het?</a:t>
            </a:r>
            <a:endParaRPr lang="en-US" sz="1600" dirty="0"/>
          </a:p>
          <a:p>
            <a:pPr marL="0" indent="0">
              <a:buNone/>
            </a:pPr>
            <a:r>
              <a:rPr lang="en-US" sz="1600" dirty="0">
                <a:solidFill>
                  <a:srgbClr val="000000"/>
                </a:solidFill>
              </a:rPr>
              <a:t>• Motivatie</a:t>
            </a:r>
            <a:endParaRPr lang="en-US" sz="1600" dirty="0"/>
          </a:p>
          <a:p>
            <a:pPr marL="0" indent="0">
              <a:buNone/>
            </a:pPr>
            <a:r>
              <a:rPr lang="en-US" sz="1600" dirty="0">
                <a:solidFill>
                  <a:srgbClr val="000000"/>
                </a:solidFill>
              </a:rPr>
              <a:t>• Concentratie</a:t>
            </a:r>
            <a:endParaRPr lang="en-US" sz="1600" dirty="0"/>
          </a:p>
          <a:p>
            <a:pPr marL="0" indent="0">
              <a:buNone/>
            </a:pPr>
            <a:r>
              <a:rPr lang="en-US" sz="1600" dirty="0">
                <a:solidFill>
                  <a:srgbClr val="000000"/>
                </a:solidFill>
              </a:rPr>
              <a:t>• Taakaanpak</a:t>
            </a:r>
            <a:endParaRPr lang="en-US" sz="1600" dirty="0"/>
          </a:p>
          <a:p>
            <a:pPr marL="0" indent="0">
              <a:buNone/>
            </a:pPr>
            <a:r>
              <a:rPr lang="en-US" sz="1600" dirty="0">
                <a:solidFill>
                  <a:srgbClr val="000000"/>
                </a:solidFill>
              </a:rPr>
              <a:t>• Emoties reguleren</a:t>
            </a:r>
            <a:endParaRPr lang="en-US" sz="1600" dirty="0"/>
          </a:p>
          <a:p>
            <a:pPr marL="0" indent="0">
              <a:buNone/>
            </a:pPr>
            <a:endParaRPr lang="en-US" sz="1600" dirty="0"/>
          </a:p>
          <a:p>
            <a:pPr marL="0" indent="0">
              <a:buNone/>
            </a:pPr>
            <a:r>
              <a:rPr lang="en-US" sz="1600" dirty="0">
                <a:solidFill>
                  <a:srgbClr val="000000"/>
                </a:solidFill>
              </a:rPr>
              <a:t>Advies vakdocent</a:t>
            </a:r>
            <a:endParaRPr lang="en-US" sz="1600" dirty="0"/>
          </a:p>
        </p:txBody>
      </p:sp>
      <p:sp>
        <p:nvSpPr>
          <p:cNvPr id="12" name="Text 4">
            <a:extLst>
              <a:ext uri="{FF2B5EF4-FFF2-40B4-BE49-F238E27FC236}">
                <a16:creationId xmlns:a16="http://schemas.microsoft.com/office/drawing/2014/main" id="{EAF6B4A1-4CDE-2EE9-9960-57F7261E9F47}"/>
              </a:ext>
            </a:extLst>
          </p:cNvPr>
          <p:cNvSpPr/>
          <p:nvPr/>
        </p:nvSpPr>
        <p:spPr>
          <a:xfrm>
            <a:off x="8046720" y="2245360"/>
            <a:ext cx="3474720" cy="3200400"/>
          </a:xfrm>
          <a:prstGeom prst="rect">
            <a:avLst/>
          </a:prstGeom>
          <a:solidFill>
            <a:srgbClr val="E2F0D9"/>
          </a:solidFill>
          <a:ln/>
        </p:spPr>
        <p:txBody>
          <a:bodyPr wrap="square" rtlCol="0" anchor="ctr"/>
          <a:lstStyle/>
          <a:p>
            <a:pPr marL="0" indent="0">
              <a:buNone/>
            </a:pPr>
            <a:r>
              <a:rPr lang="en-US" sz="1600" dirty="0">
                <a:solidFill>
                  <a:srgbClr val="000000"/>
                </a:solidFill>
              </a:rPr>
              <a:t>🔄 </a:t>
            </a:r>
            <a:r>
              <a:rPr lang="en-US" sz="1600" b="1" dirty="0">
                <a:solidFill>
                  <a:srgbClr val="000000"/>
                </a:solidFill>
              </a:rPr>
              <a:t>PROCES</a:t>
            </a:r>
            <a:endParaRPr lang="en-US" sz="1600" b="1" dirty="0"/>
          </a:p>
          <a:p>
            <a:pPr marL="0" indent="0">
              <a:buNone/>
            </a:pPr>
            <a:r>
              <a:rPr lang="en-US" sz="1600" dirty="0">
                <a:solidFill>
                  <a:srgbClr val="000000"/>
                </a:solidFill>
              </a:rPr>
              <a:t>Kan de leerling het leren organiseren?</a:t>
            </a:r>
            <a:endParaRPr lang="en-US" sz="1600" dirty="0"/>
          </a:p>
          <a:p>
            <a:pPr marL="0" indent="0">
              <a:buNone/>
            </a:pPr>
            <a:r>
              <a:rPr lang="en-US" sz="1600" dirty="0">
                <a:solidFill>
                  <a:srgbClr val="000000"/>
                </a:solidFill>
              </a:rPr>
              <a:t>• </a:t>
            </a:r>
            <a:r>
              <a:rPr lang="en-US" sz="1600" dirty="0" err="1">
                <a:solidFill>
                  <a:srgbClr val="000000"/>
                </a:solidFill>
              </a:rPr>
              <a:t>Plannen</a:t>
            </a:r>
            <a:endParaRPr lang="en-US" sz="1600" dirty="0"/>
          </a:p>
          <a:p>
            <a:pPr marL="0" indent="0">
              <a:buNone/>
            </a:pPr>
            <a:r>
              <a:rPr lang="en-US" sz="1600" dirty="0">
                <a:solidFill>
                  <a:srgbClr val="000000"/>
                </a:solidFill>
              </a:rPr>
              <a:t>• Aanpassen</a:t>
            </a:r>
            <a:endParaRPr lang="en-US" sz="1600" dirty="0"/>
          </a:p>
          <a:p>
            <a:pPr marL="0" indent="0">
              <a:buNone/>
            </a:pPr>
            <a:r>
              <a:rPr lang="en-US" sz="1600" dirty="0">
                <a:solidFill>
                  <a:srgbClr val="000000"/>
                </a:solidFill>
              </a:rPr>
              <a:t>• Reflecteren</a:t>
            </a:r>
            <a:endParaRPr lang="en-US" sz="1600" dirty="0"/>
          </a:p>
          <a:p>
            <a:pPr marL="0" indent="0">
              <a:buNone/>
            </a:pPr>
            <a:endParaRPr lang="en-US" sz="1600" dirty="0"/>
          </a:p>
          <a:p>
            <a:pPr marL="0" indent="0">
              <a:buNone/>
            </a:pPr>
            <a:r>
              <a:rPr lang="en-US" sz="1600" dirty="0">
                <a:solidFill>
                  <a:srgbClr val="000000"/>
                </a:solidFill>
              </a:rPr>
              <a:t>Advies coach</a:t>
            </a:r>
            <a:endParaRPr lang="en-US" sz="1600" dirty="0"/>
          </a:p>
        </p:txBody>
      </p:sp>
    </p:spTree>
    <p:extLst>
      <p:ext uri="{BB962C8B-B14F-4D97-AF65-F5344CB8AC3E}">
        <p14:creationId xmlns:p14="http://schemas.microsoft.com/office/powerpoint/2010/main" val="22882445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DF74A5-F2A6-45AD-82FB-84F99036AA95}"/>
            </a:ext>
          </a:extLst>
        </p:cNvPr>
        <p:cNvGrpSpPr/>
        <p:nvPr/>
      </p:nvGrpSpPr>
      <p:grpSpPr>
        <a:xfrm>
          <a:off x="0" y="0"/>
          <a:ext cx="0" cy="0"/>
          <a:chOff x="0" y="0"/>
          <a:chExt cx="0" cy="0"/>
        </a:xfrm>
      </p:grpSpPr>
      <p:pic>
        <p:nvPicPr>
          <p:cNvPr id="4" name="Afbeelding 3" descr="Profielkeuzeboekje HAVO 2324 | PDF">
            <a:extLst>
              <a:ext uri="{FF2B5EF4-FFF2-40B4-BE49-F238E27FC236}">
                <a16:creationId xmlns:a16="http://schemas.microsoft.com/office/drawing/2014/main" id="{EBBE5C6A-3A51-3C3F-2602-95F28D201FB8}"/>
              </a:ext>
            </a:extLst>
          </p:cNvPr>
          <p:cNvPicPr>
            <a:picLocks noChangeAspect="1"/>
          </p:cNvPicPr>
          <p:nvPr/>
        </p:nvPicPr>
        <p:blipFill>
          <a:blip r:embed="rId2"/>
          <a:srcRect t="6681" b="30337"/>
          <a:stretch>
            <a:fillRect/>
          </a:stretch>
        </p:blipFill>
        <p:spPr>
          <a:xfrm>
            <a:off x="838200" y="1825625"/>
            <a:ext cx="5181600" cy="4351338"/>
          </a:xfrm>
          <a:prstGeom prst="rect">
            <a:avLst/>
          </a:prstGeom>
          <a:noFill/>
        </p:spPr>
      </p:pic>
      <p:sp>
        <p:nvSpPr>
          <p:cNvPr id="3" name="Ondertitel 2">
            <a:extLst>
              <a:ext uri="{FF2B5EF4-FFF2-40B4-BE49-F238E27FC236}">
                <a16:creationId xmlns:a16="http://schemas.microsoft.com/office/drawing/2014/main" id="{1C52C054-B43C-BD7F-3E39-DB7E1B4FED33}"/>
              </a:ext>
            </a:extLst>
          </p:cNvPr>
          <p:cNvSpPr>
            <a:spLocks noGrp="1"/>
          </p:cNvSpPr>
          <p:nvPr>
            <p:ph sz="half" idx="2"/>
          </p:nvPr>
        </p:nvSpPr>
        <p:spPr>
          <a:xfrm>
            <a:off x="5821680" y="1825625"/>
            <a:ext cx="6167120" cy="4351338"/>
          </a:xfrm>
        </p:spPr>
        <p:txBody>
          <a:bodyPr>
            <a:normAutofit/>
          </a:bodyPr>
          <a:lstStyle/>
          <a:p>
            <a:r>
              <a:rPr lang="nl-NL" dirty="0"/>
              <a:t>LOB-opdrachten zijn hierop gericht</a:t>
            </a:r>
            <a:endParaRPr lang="nl-NL" dirty="0">
              <a:highlight>
                <a:srgbClr val="FFFF00"/>
              </a:highlight>
            </a:endParaRPr>
          </a:p>
          <a:p>
            <a:r>
              <a:rPr lang="nl-NL" dirty="0"/>
              <a:t>Contactpersoon LOB vanuit Ruivenmavo :  Niels van Ree </a:t>
            </a:r>
            <a:r>
              <a:rPr lang="nl-NL" dirty="0">
                <a:hlinkClick r:id="rId3"/>
              </a:rPr>
              <a:t>ree.n@2college.nl</a:t>
            </a:r>
            <a:r>
              <a:rPr lang="nl-NL" dirty="0"/>
              <a:t>. </a:t>
            </a:r>
          </a:p>
          <a:p>
            <a:r>
              <a:rPr lang="nl-NL" dirty="0"/>
              <a:t>LET OP : leerjaar 3 is vooral gericht op profielkeuzes. Na de herfst volgt hiervoor een eigen jaarplanning voor de havo betreffende alles over LOB en </a:t>
            </a:r>
            <a:r>
              <a:rPr lang="nl-NL" dirty="0" err="1"/>
              <a:t>PTO's</a:t>
            </a:r>
            <a:r>
              <a:rPr lang="nl-NL" dirty="0"/>
              <a:t> (programma van toetsing). </a:t>
            </a:r>
          </a:p>
          <a:p>
            <a:endParaRPr lang="nl-NL" dirty="0"/>
          </a:p>
          <a:p>
            <a:endParaRPr lang="nl-NL" dirty="0"/>
          </a:p>
        </p:txBody>
      </p:sp>
    </p:spTree>
    <p:extLst>
      <p:ext uri="{BB962C8B-B14F-4D97-AF65-F5344CB8AC3E}">
        <p14:creationId xmlns:p14="http://schemas.microsoft.com/office/powerpoint/2010/main" val="11345918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960307-AD61-3F1A-0185-780EE4DF4CA8}"/>
            </a:ext>
          </a:extLst>
        </p:cNvPr>
        <p:cNvGrpSpPr/>
        <p:nvPr/>
      </p:nvGrpSpPr>
      <p:grpSpPr>
        <a:xfrm>
          <a:off x="0" y="0"/>
          <a:ext cx="0" cy="0"/>
          <a:chOff x="0" y="0"/>
          <a:chExt cx="0" cy="0"/>
        </a:xfrm>
      </p:grpSpPr>
      <p:pic>
        <p:nvPicPr>
          <p:cNvPr id="4" name="Afbeelding 3" descr="Profielkeuzeboekje HAVO 2324 | PDF">
            <a:extLst>
              <a:ext uri="{FF2B5EF4-FFF2-40B4-BE49-F238E27FC236}">
                <a16:creationId xmlns:a16="http://schemas.microsoft.com/office/drawing/2014/main" id="{3FD389B5-152E-C809-190D-2C2C8BE0EA1B}"/>
              </a:ext>
            </a:extLst>
          </p:cNvPr>
          <p:cNvPicPr>
            <a:picLocks noChangeAspect="1"/>
          </p:cNvPicPr>
          <p:nvPr/>
        </p:nvPicPr>
        <p:blipFill>
          <a:blip r:embed="rId2"/>
          <a:srcRect t="6681" b="30337"/>
          <a:stretch>
            <a:fillRect/>
          </a:stretch>
        </p:blipFill>
        <p:spPr>
          <a:xfrm>
            <a:off x="6794500" y="482640"/>
            <a:ext cx="5181600" cy="4351338"/>
          </a:xfrm>
          <a:prstGeom prst="rect">
            <a:avLst/>
          </a:prstGeom>
          <a:noFill/>
        </p:spPr>
      </p:pic>
      <p:sp>
        <p:nvSpPr>
          <p:cNvPr id="3" name="Ondertitel 2">
            <a:extLst>
              <a:ext uri="{FF2B5EF4-FFF2-40B4-BE49-F238E27FC236}">
                <a16:creationId xmlns:a16="http://schemas.microsoft.com/office/drawing/2014/main" id="{56B8403B-6011-EA12-D7F5-2318BE5A8EF3}"/>
              </a:ext>
            </a:extLst>
          </p:cNvPr>
          <p:cNvSpPr>
            <a:spLocks noGrp="1"/>
          </p:cNvSpPr>
          <p:nvPr>
            <p:ph sz="half" idx="2"/>
          </p:nvPr>
        </p:nvSpPr>
        <p:spPr>
          <a:xfrm>
            <a:off x="6172200" y="1825625"/>
            <a:ext cx="5181600" cy="4351338"/>
          </a:xfrm>
        </p:spPr>
        <p:txBody>
          <a:bodyPr>
            <a:normAutofit/>
          </a:bodyPr>
          <a:lstStyle/>
          <a:p>
            <a:pPr marL="0" indent="0">
              <a:buNone/>
            </a:pPr>
            <a:endParaRPr lang="nl-NL"/>
          </a:p>
          <a:p>
            <a:endParaRPr lang="nl-NL" dirty="0"/>
          </a:p>
        </p:txBody>
      </p:sp>
      <p:sp>
        <p:nvSpPr>
          <p:cNvPr id="6" name="Tekstvak 5">
            <a:extLst>
              <a:ext uri="{FF2B5EF4-FFF2-40B4-BE49-F238E27FC236}">
                <a16:creationId xmlns:a16="http://schemas.microsoft.com/office/drawing/2014/main" id="{CAD0EE63-C82F-B1A8-ABCB-E1AEB881B68D}"/>
              </a:ext>
            </a:extLst>
          </p:cNvPr>
          <p:cNvSpPr txBox="1"/>
          <p:nvPr/>
        </p:nvSpPr>
        <p:spPr>
          <a:xfrm>
            <a:off x="838199" y="2193013"/>
            <a:ext cx="6672943" cy="4016484"/>
          </a:xfrm>
          <a:prstGeom prst="rect">
            <a:avLst/>
          </a:prstGeom>
          <a:noFill/>
        </p:spPr>
        <p:txBody>
          <a:bodyPr wrap="square">
            <a:spAutoFit/>
          </a:bodyPr>
          <a:lstStyle/>
          <a:p>
            <a:pPr lvl="0"/>
            <a:r>
              <a:rPr lang="nl-NL" sz="2500" dirty="0"/>
              <a:t>De volgende </a:t>
            </a:r>
            <a:r>
              <a:rPr lang="nl-NL" sz="2500"/>
              <a:t>ouderavond op 14 januari zal </a:t>
            </a:r>
            <a:r>
              <a:rPr lang="nl-NL" sz="2500" dirty="0"/>
              <a:t>gaan over de pakketkeuze en over vervolg havo 4/ 4TL. </a:t>
            </a:r>
          </a:p>
          <a:p>
            <a:pPr lvl="0"/>
            <a:r>
              <a:rPr lang="nl-NL" sz="500" dirty="0"/>
              <a:t> </a:t>
            </a:r>
          </a:p>
          <a:p>
            <a:pPr lvl="0"/>
            <a:r>
              <a:rPr lang="nl-NL" sz="2500" u="sng" dirty="0"/>
              <a:t>Belangrijk</a:t>
            </a:r>
            <a:r>
              <a:rPr lang="nl-NL" sz="2500" dirty="0"/>
              <a:t> : tussentijds wordt niets besloten, enkel einde schooljaar! Dat betekent dat havo 3 dus hoe dan ook wordt afgerond; dit met name omdat leerstof 4TL al bezig is met PTA en dat per jaar wisselt. </a:t>
            </a:r>
          </a:p>
          <a:p>
            <a:pPr lvl="0"/>
            <a:r>
              <a:rPr lang="nl-NL" sz="2500" dirty="0"/>
              <a:t>Het is dus geen helpende situatie tussentijds te wisselen. Dit ‘probleem’ ondervangen we in 4TL met een aangepast persoonlijk PTA.</a:t>
            </a:r>
          </a:p>
        </p:txBody>
      </p:sp>
    </p:spTree>
    <p:extLst>
      <p:ext uri="{BB962C8B-B14F-4D97-AF65-F5344CB8AC3E}">
        <p14:creationId xmlns:p14="http://schemas.microsoft.com/office/powerpoint/2010/main" val="2505194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E8860C-6A0A-1825-DEFA-BD7E0534ED2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9891EBC-6918-5A1B-A874-616EF0F10ACE}"/>
              </a:ext>
            </a:extLst>
          </p:cNvPr>
          <p:cNvSpPr>
            <a:spLocks noGrp="1"/>
          </p:cNvSpPr>
          <p:nvPr>
            <p:ph type="title"/>
          </p:nvPr>
        </p:nvSpPr>
        <p:spPr>
          <a:xfrm>
            <a:off x="7721600" y="100965"/>
            <a:ext cx="4246880" cy="1325563"/>
          </a:xfrm>
        </p:spPr>
        <p:txBody>
          <a:bodyPr anchor="ctr">
            <a:normAutofit/>
          </a:bodyPr>
          <a:lstStyle/>
          <a:p>
            <a:r>
              <a:rPr lang="nl-NL" b="1" dirty="0"/>
              <a:t>ALLES BIJELKAAR : afkortingen </a:t>
            </a:r>
          </a:p>
        </p:txBody>
      </p:sp>
      <p:sp>
        <p:nvSpPr>
          <p:cNvPr id="3" name="Ondertitel 2">
            <a:extLst>
              <a:ext uri="{FF2B5EF4-FFF2-40B4-BE49-F238E27FC236}">
                <a16:creationId xmlns:a16="http://schemas.microsoft.com/office/drawing/2014/main" id="{39A90330-31AD-33D8-A302-CF45974E2E37}"/>
              </a:ext>
            </a:extLst>
          </p:cNvPr>
          <p:cNvSpPr>
            <a:spLocks noGrp="1"/>
          </p:cNvSpPr>
          <p:nvPr>
            <p:ph sz="half" idx="2"/>
          </p:nvPr>
        </p:nvSpPr>
        <p:spPr>
          <a:xfrm>
            <a:off x="350520" y="2580640"/>
            <a:ext cx="11490960" cy="4084320"/>
          </a:xfrm>
        </p:spPr>
        <p:txBody>
          <a:bodyPr>
            <a:normAutofit/>
          </a:bodyPr>
          <a:lstStyle/>
          <a:p>
            <a:pPr>
              <a:lnSpc>
                <a:spcPct val="100000"/>
              </a:lnSpc>
            </a:pPr>
            <a:r>
              <a:rPr lang="nl-NL" dirty="0"/>
              <a:t>LOC 		: Leerling Ouder Coach</a:t>
            </a:r>
          </a:p>
          <a:p>
            <a:pPr>
              <a:lnSpc>
                <a:spcPct val="100000"/>
              </a:lnSpc>
            </a:pPr>
            <a:r>
              <a:rPr lang="nl-NL" dirty="0"/>
              <a:t>2CCL	: 2College Cobbenhagenlyceum</a:t>
            </a:r>
          </a:p>
          <a:p>
            <a:pPr>
              <a:lnSpc>
                <a:spcPct val="100000"/>
              </a:lnSpc>
            </a:pPr>
            <a:r>
              <a:rPr lang="nl-NL" dirty="0"/>
              <a:t>PTA 		: programma van Toetsing en Afsluiting </a:t>
            </a:r>
          </a:p>
          <a:p>
            <a:pPr>
              <a:lnSpc>
                <a:spcPct val="100000"/>
              </a:lnSpc>
            </a:pPr>
            <a:r>
              <a:rPr lang="nl-NL" dirty="0"/>
              <a:t>PTO 		: programma van </a:t>
            </a:r>
            <a:r>
              <a:rPr lang="nl-NL" dirty="0" err="1"/>
              <a:t>TOetsing</a:t>
            </a:r>
            <a:r>
              <a:rPr lang="nl-NL" dirty="0"/>
              <a:t> </a:t>
            </a:r>
          </a:p>
          <a:p>
            <a:pPr>
              <a:lnSpc>
                <a:spcPct val="100000"/>
              </a:lnSpc>
            </a:pPr>
            <a:r>
              <a:rPr lang="nl-NL" dirty="0"/>
              <a:t>LOB 		: Loopbaan Oriëntatie Begeleiding</a:t>
            </a:r>
          </a:p>
          <a:p>
            <a:pPr>
              <a:lnSpc>
                <a:spcPct val="100000"/>
              </a:lnSpc>
            </a:pPr>
            <a:r>
              <a:rPr lang="nl-NL" dirty="0"/>
              <a:t>mbo		: middelbaar beroepsonderwijs </a:t>
            </a:r>
          </a:p>
          <a:p>
            <a:pPr>
              <a:lnSpc>
                <a:spcPct val="100000"/>
              </a:lnSpc>
            </a:pPr>
            <a:r>
              <a:rPr lang="nl-NL" dirty="0"/>
              <a:t>havo	: hoger algemeen voortgezet onderwijs </a:t>
            </a:r>
          </a:p>
          <a:p>
            <a:pPr>
              <a:lnSpc>
                <a:spcPct val="100000"/>
              </a:lnSpc>
            </a:pPr>
            <a:endParaRPr lang="nl-NL" sz="2200" dirty="0"/>
          </a:p>
        </p:txBody>
      </p:sp>
      <p:pic>
        <p:nvPicPr>
          <p:cNvPr id="4" name="Afbeelding 3" descr="Afkortingen, de regels voor hoofdletters en punten – Correct Nederlands">
            <a:extLst>
              <a:ext uri="{FF2B5EF4-FFF2-40B4-BE49-F238E27FC236}">
                <a16:creationId xmlns:a16="http://schemas.microsoft.com/office/drawing/2014/main" id="{23820359-131B-4035-5CF3-1E4C2C4162AF}"/>
              </a:ext>
            </a:extLst>
          </p:cNvPr>
          <p:cNvPicPr>
            <a:picLocks noChangeAspect="1"/>
          </p:cNvPicPr>
          <p:nvPr/>
        </p:nvPicPr>
        <p:blipFill>
          <a:blip r:embed="rId2"/>
          <a:stretch>
            <a:fillRect/>
          </a:stretch>
        </p:blipFill>
        <p:spPr>
          <a:xfrm>
            <a:off x="448491" y="1340803"/>
            <a:ext cx="1761894" cy="1325563"/>
          </a:xfrm>
          <a:prstGeom prst="rect">
            <a:avLst/>
          </a:prstGeom>
        </p:spPr>
      </p:pic>
    </p:spTree>
    <p:extLst>
      <p:ext uri="{BB962C8B-B14F-4D97-AF65-F5344CB8AC3E}">
        <p14:creationId xmlns:p14="http://schemas.microsoft.com/office/powerpoint/2010/main" val="34704545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FB3365-113B-3D70-B5CF-176A2802665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5190A71-6E49-A31C-B9D6-3F694EACE416}"/>
              </a:ext>
            </a:extLst>
          </p:cNvPr>
          <p:cNvSpPr>
            <a:spLocks noGrp="1"/>
          </p:cNvSpPr>
          <p:nvPr>
            <p:ph type="title"/>
          </p:nvPr>
        </p:nvSpPr>
        <p:spPr>
          <a:xfrm>
            <a:off x="7848600" y="100965"/>
            <a:ext cx="4119880" cy="1325563"/>
          </a:xfrm>
        </p:spPr>
        <p:txBody>
          <a:bodyPr anchor="ctr">
            <a:normAutofit/>
          </a:bodyPr>
          <a:lstStyle/>
          <a:p>
            <a:r>
              <a:rPr lang="nl-NL" b="1" dirty="0"/>
              <a:t>ALLES BIJELKAAR: planning </a:t>
            </a:r>
          </a:p>
        </p:txBody>
      </p:sp>
      <p:sp>
        <p:nvSpPr>
          <p:cNvPr id="3" name="Ondertitel 2">
            <a:extLst>
              <a:ext uri="{FF2B5EF4-FFF2-40B4-BE49-F238E27FC236}">
                <a16:creationId xmlns:a16="http://schemas.microsoft.com/office/drawing/2014/main" id="{36FD56E3-0691-BDC8-D571-59B8529F8CB1}"/>
              </a:ext>
            </a:extLst>
          </p:cNvPr>
          <p:cNvSpPr>
            <a:spLocks noGrp="1"/>
          </p:cNvSpPr>
          <p:nvPr>
            <p:ph sz="half" idx="2"/>
          </p:nvPr>
        </p:nvSpPr>
        <p:spPr>
          <a:xfrm>
            <a:off x="350520" y="1426528"/>
            <a:ext cx="11490960" cy="5238432"/>
          </a:xfrm>
        </p:spPr>
        <p:txBody>
          <a:bodyPr>
            <a:normAutofit/>
          </a:bodyPr>
          <a:lstStyle/>
          <a:p>
            <a:pPr>
              <a:lnSpc>
                <a:spcPct val="100000"/>
              </a:lnSpc>
            </a:pPr>
            <a:r>
              <a:rPr lang="nl-NL" sz="2200" dirty="0" err="1"/>
              <a:t>Toetsweek</a:t>
            </a:r>
            <a:r>
              <a:rPr lang="nl-NL" sz="2200" dirty="0"/>
              <a:t> 1 : 4-11 tot en met 10-11</a:t>
            </a:r>
          </a:p>
          <a:p>
            <a:pPr>
              <a:lnSpc>
                <a:spcPct val="100000"/>
              </a:lnSpc>
            </a:pPr>
            <a:r>
              <a:rPr lang="nl-NL" sz="2200" dirty="0" err="1"/>
              <a:t>Toetsweek</a:t>
            </a:r>
            <a:r>
              <a:rPr lang="nl-NL" sz="2200" dirty="0"/>
              <a:t> 2 : 13-1 tot en met 19-1</a:t>
            </a:r>
          </a:p>
          <a:p>
            <a:pPr>
              <a:lnSpc>
                <a:spcPct val="100000"/>
              </a:lnSpc>
            </a:pPr>
            <a:r>
              <a:rPr lang="nl-NL" sz="2200" dirty="0" err="1"/>
              <a:t>Toetsweek</a:t>
            </a:r>
            <a:r>
              <a:rPr lang="nl-NL" sz="2200" dirty="0"/>
              <a:t> 3 : 16-3 tot en met 22-3</a:t>
            </a:r>
          </a:p>
          <a:p>
            <a:pPr>
              <a:lnSpc>
                <a:spcPct val="100000"/>
              </a:lnSpc>
            </a:pPr>
            <a:r>
              <a:rPr lang="nl-NL" sz="2200" dirty="0" err="1"/>
              <a:t>Toetsweek</a:t>
            </a:r>
            <a:r>
              <a:rPr lang="nl-NL" sz="2200" dirty="0"/>
              <a:t> 4 : 28-6 tot en met 2-7</a:t>
            </a:r>
          </a:p>
          <a:p>
            <a:pPr>
              <a:lnSpc>
                <a:spcPct val="100000"/>
              </a:lnSpc>
            </a:pPr>
            <a:r>
              <a:rPr lang="nl-NL" sz="2200" dirty="0"/>
              <a:t>LOC-gesprekken in februari (week 5) en juli (week 29) </a:t>
            </a:r>
          </a:p>
          <a:p>
            <a:pPr>
              <a:lnSpc>
                <a:spcPct val="100000"/>
              </a:lnSpc>
            </a:pPr>
            <a:r>
              <a:rPr lang="nl-NL" sz="2200" dirty="0"/>
              <a:t>In januari volgen de </a:t>
            </a:r>
            <a:r>
              <a:rPr lang="nl-NL" sz="2200" dirty="0" err="1"/>
              <a:t>vakadviezen</a:t>
            </a:r>
            <a:r>
              <a:rPr lang="nl-NL" sz="2200" dirty="0"/>
              <a:t> en leveren de lln. een voorlopige profielkeuze in</a:t>
            </a:r>
          </a:p>
          <a:p>
            <a:pPr>
              <a:lnSpc>
                <a:spcPct val="100000"/>
              </a:lnSpc>
            </a:pPr>
            <a:r>
              <a:rPr lang="nl-NL" sz="2200" dirty="0"/>
              <a:t>In april volgen de voorlopige schooladviezen + definitief besluit in juli (laatste LOC-gesprek)</a:t>
            </a:r>
          </a:p>
          <a:p>
            <a:pPr>
              <a:lnSpc>
                <a:spcPct val="100000"/>
              </a:lnSpc>
            </a:pPr>
            <a:r>
              <a:rPr lang="nl-NL" sz="2200" dirty="0"/>
              <a:t>Algemene ouderavond 14 januari 19u30 </a:t>
            </a:r>
          </a:p>
          <a:p>
            <a:pPr>
              <a:lnSpc>
                <a:spcPct val="100000"/>
              </a:lnSpc>
            </a:pPr>
            <a:r>
              <a:rPr lang="nl-NL" sz="2200" dirty="0"/>
              <a:t>Stageweek van vier dagen 20 tot en met 23 april (19 april excursie Overloon) </a:t>
            </a:r>
            <a:r>
              <a:rPr lang="nl-NL" sz="1800" dirty="0"/>
              <a:t> </a:t>
            </a:r>
          </a:p>
          <a:p>
            <a:pPr>
              <a:lnSpc>
                <a:spcPct val="100000"/>
              </a:lnSpc>
            </a:pPr>
            <a:r>
              <a:rPr lang="nl-NL" sz="2200" dirty="0"/>
              <a:t>Aanmelden nieuwe school in maart (behalve 2CCL) + definitieve profielkeuze daarna</a:t>
            </a:r>
          </a:p>
        </p:txBody>
      </p:sp>
    </p:spTree>
    <p:extLst>
      <p:ext uri="{BB962C8B-B14F-4D97-AF65-F5344CB8AC3E}">
        <p14:creationId xmlns:p14="http://schemas.microsoft.com/office/powerpoint/2010/main" val="5450301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tekst 3">
            <a:extLst>
              <a:ext uri="{FF2B5EF4-FFF2-40B4-BE49-F238E27FC236}">
                <a16:creationId xmlns:a16="http://schemas.microsoft.com/office/drawing/2014/main" id="{7AAB1175-A4A7-70D7-C578-A6691F5FD68C}"/>
              </a:ext>
            </a:extLst>
          </p:cNvPr>
          <p:cNvSpPr>
            <a:spLocks noGrp="1"/>
          </p:cNvSpPr>
          <p:nvPr>
            <p:ph type="title"/>
          </p:nvPr>
        </p:nvSpPr>
        <p:spPr>
          <a:xfrm>
            <a:off x="7237412" y="1843632"/>
            <a:ext cx="4260532" cy="4149498"/>
          </a:xfrm>
        </p:spPr>
        <p:txBody>
          <a:bodyPr anchor="b">
            <a:noAutofit/>
          </a:bodyPr>
          <a:lstStyle/>
          <a:p>
            <a:r>
              <a:rPr lang="nl-NL" sz="3000" dirty="0"/>
              <a:t>Hopelijk heb je nu een beter beeld bij leerjaar 3, wat er daarna staat te gebeuren en hoe we dat aanpakken.  </a:t>
            </a:r>
            <a:br>
              <a:rPr lang="nl-NL" sz="3000" dirty="0"/>
            </a:br>
            <a:br>
              <a:rPr lang="nl-NL" sz="3000" dirty="0"/>
            </a:br>
            <a:r>
              <a:rPr lang="nl-NL" sz="2400" b="1" dirty="0"/>
              <a:t>Dankjewel voor het luisteren!</a:t>
            </a:r>
          </a:p>
        </p:txBody>
      </p:sp>
      <p:pic>
        <p:nvPicPr>
          <p:cNvPr id="5" name="Tijdelijke aanduiding voor inhoud 4" descr="Ontdek onze locaties - 2College">
            <a:extLst>
              <a:ext uri="{FF2B5EF4-FFF2-40B4-BE49-F238E27FC236}">
                <a16:creationId xmlns:a16="http://schemas.microsoft.com/office/drawing/2014/main" id="{8AF11869-2E22-B66C-B93B-701B857B1B88}"/>
              </a:ext>
            </a:extLst>
          </p:cNvPr>
          <p:cNvPicPr>
            <a:picLocks noGrp="1" noChangeAspect="1"/>
          </p:cNvPicPr>
          <p:nvPr>
            <p:ph idx="1"/>
          </p:nvPr>
        </p:nvPicPr>
        <p:blipFill>
          <a:blip r:embed="rId2"/>
          <a:srcRect t="1398" r="3" b="3"/>
          <a:stretch>
            <a:fillRect/>
          </a:stretch>
        </p:blipFill>
        <p:spPr>
          <a:xfrm>
            <a:off x="794068" y="1641702"/>
            <a:ext cx="6172200" cy="4351428"/>
          </a:xfrm>
          <a:prstGeom prst="rect">
            <a:avLst/>
          </a:prstGeom>
          <a:noFill/>
        </p:spPr>
      </p:pic>
    </p:spTree>
    <p:extLst>
      <p:ext uri="{BB962C8B-B14F-4D97-AF65-F5344CB8AC3E}">
        <p14:creationId xmlns:p14="http://schemas.microsoft.com/office/powerpoint/2010/main" val="1956044628"/>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 PowerPoint Ruivenmavo" id="{332FEEED-9431-4569-B13D-A3ABB035B02A}" vid="{58A6D83C-5DD7-4873-B432-49234174717C}"/>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A986986F131DB45A10FE8EB3618EFF7" ma:contentTypeVersion="6" ma:contentTypeDescription="Een nieuw document maken." ma:contentTypeScope="" ma:versionID="0d4ccc889a4a6b23c7339386af63af4d">
  <xsd:schema xmlns:xsd="http://www.w3.org/2001/XMLSchema" xmlns:xs="http://www.w3.org/2001/XMLSchema" xmlns:p="http://schemas.microsoft.com/office/2006/metadata/properties" xmlns:ns2="5bf88597-f567-4b1c-bf36-28c2ccfe0172" xmlns:ns3="ad65b330-138f-4489-8e0d-0002091b9d79" targetNamespace="http://schemas.microsoft.com/office/2006/metadata/properties" ma:root="true" ma:fieldsID="fa775fc316587bdb57e21d6b9e7304a2" ns2:_="" ns3:_="">
    <xsd:import namespace="5bf88597-f567-4b1c-bf36-28c2ccfe0172"/>
    <xsd:import namespace="ad65b330-138f-4489-8e0d-0002091b9d79"/>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bf88597-f567-4b1c-bf36-28c2ccfe0172" elementFormDefault="qualified">
    <xsd:import namespace="http://schemas.microsoft.com/office/2006/documentManagement/types"/>
    <xsd:import namespace="http://schemas.microsoft.com/office/infopath/2007/PartnerControls"/>
    <xsd:element name="SharedWithUsers" ma:index="8"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Gedeeld met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d65b330-138f-4489-8e0d-0002091b9d79"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50D3F54-1FE6-424F-A374-4168669B4A5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bf88597-f567-4b1c-bf36-28c2ccfe0172"/>
    <ds:schemaRef ds:uri="ad65b330-138f-4489-8e0d-0002091b9d7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50076DF-A517-4582-BF7F-2BBFB1A5F59F}">
  <ds:schemaRefs>
    <ds:schemaRef ds:uri="http://schemas.microsoft.com/office/2006/documentManagement/types"/>
    <ds:schemaRef ds:uri="http://purl.org/dc/elements/1.1/"/>
    <ds:schemaRef ds:uri="71eb9fc4-9aae-4ff6-abd1-ebf577113943"/>
    <ds:schemaRef ds:uri="http://purl.org/dc/dcmitype/"/>
    <ds:schemaRef ds:uri="http://schemas.microsoft.com/office/2006/metadata/properties"/>
    <ds:schemaRef ds:uri="http://schemas.microsoft.com/office/infopath/2007/PartnerControls"/>
    <ds:schemaRef ds:uri="http://www.w3.org/XML/1998/namespace"/>
    <ds:schemaRef ds:uri="http://schemas.openxmlformats.org/package/2006/metadata/core-properties"/>
    <ds:schemaRef ds:uri="c46ff353-4b5d-46af-b69c-fe85e5d543e2"/>
    <ds:schemaRef ds:uri="http://purl.org/dc/terms/"/>
  </ds:schemaRefs>
</ds:datastoreItem>
</file>

<file path=customXml/itemProps3.xml><?xml version="1.0" encoding="utf-8"?>
<ds:datastoreItem xmlns:ds="http://schemas.openxmlformats.org/officeDocument/2006/customXml" ds:itemID="{615F6F56-FA98-474C-85E4-BCBEEAEB42F0}">
  <ds:schemaRefs>
    <ds:schemaRef ds:uri="http://schemas.microsoft.com/sharepoint/v3/contenttype/forms"/>
  </ds:schemaRefs>
</ds:datastoreItem>
</file>

<file path=docMetadata/LabelInfo.xml><?xml version="1.0" encoding="utf-8"?>
<clbl:labelList xmlns:clbl="http://schemas.microsoft.com/office/2020/mipLabelMetadata">
  <clbl:label id="{415030db-5b96-4a80-bef5-9bbf300e0d2e}" enabled="1" method="Standard" siteId="{9e9002aa-e50e-44b8-bb7a-021d21198024}" removed="0"/>
</clbl:labelList>
</file>

<file path=docProps/app.xml><?xml version="1.0" encoding="utf-8"?>
<Properties xmlns="http://schemas.openxmlformats.org/officeDocument/2006/extended-properties" xmlns:vt="http://schemas.openxmlformats.org/officeDocument/2006/docPropsVTypes">
  <Template>2College Ruivenmavo</Template>
  <TotalTime>1271</TotalTime>
  <Words>1310</Words>
  <Application>Microsoft Office PowerPoint</Application>
  <PresentationFormat>Breedbeeld</PresentationFormat>
  <Paragraphs>149</Paragraphs>
  <Slides>22</Slides>
  <Notes>0</Notes>
  <HiddenSlides>0</HiddenSlides>
  <MMClips>0</MMClips>
  <ScaleCrop>false</ScaleCrop>
  <HeadingPairs>
    <vt:vector size="6" baseType="variant">
      <vt:variant>
        <vt:lpstr>Gebruikte lettertypen</vt:lpstr>
      </vt:variant>
      <vt:variant>
        <vt:i4>6</vt:i4>
      </vt:variant>
      <vt:variant>
        <vt:lpstr>Thema</vt:lpstr>
      </vt:variant>
      <vt:variant>
        <vt:i4>1</vt:i4>
      </vt:variant>
      <vt:variant>
        <vt:lpstr>Diatitels</vt:lpstr>
      </vt:variant>
      <vt:variant>
        <vt:i4>22</vt:i4>
      </vt:variant>
    </vt:vector>
  </HeadingPairs>
  <TitlesOfParts>
    <vt:vector size="29" baseType="lpstr">
      <vt:lpstr>Arial</vt:lpstr>
      <vt:lpstr>Calibri</vt:lpstr>
      <vt:lpstr>Calibri Light</vt:lpstr>
      <vt:lpstr>Gotham Book</vt:lpstr>
      <vt:lpstr>Gotham Medium</vt:lpstr>
      <vt:lpstr>Wingdings</vt:lpstr>
      <vt:lpstr>Kantoorthema</vt:lpstr>
      <vt:lpstr>OUDERAVOND HAVO 3</vt:lpstr>
      <vt:lpstr>Welkom bij de eerste online ouderavond!  We hebben hiervoor gekozen omdat we samen fijn en uitgebreid zijn opgestart en deze avond vooral info bevat waarvan de details later volgen. Gebruik deze avond als opstart voor het tweede LOC-gesprek waarin u met alle vragen terecht kunt!  Zijn er nu al vragen? Stel ze in de chat!</vt:lpstr>
      <vt:lpstr>PROGRAMMA</vt:lpstr>
      <vt:lpstr>PowerPoint-presentatie</vt:lpstr>
      <vt:lpstr>WIE IS WIE in havo 3? </vt:lpstr>
      <vt:lpstr>Praktische zaken:  ziek melden</vt:lpstr>
      <vt:lpstr>Praktische zaken:  communicatie</vt:lpstr>
      <vt:lpstr>Schets schooljaar </vt:lpstr>
      <vt:lpstr>Nieuwe weekplanning</vt:lpstr>
      <vt:lpstr>Uitleg keuzelessen</vt:lpstr>
      <vt:lpstr>Uitleg dagstart  en stamgroepsessie</vt:lpstr>
      <vt:lpstr>Wat verwachten we van de leerlingen?</vt:lpstr>
      <vt:lpstr>Terugkoppeling oud-leerlingen</vt:lpstr>
      <vt:lpstr>Leerjaar havo 3 </vt:lpstr>
      <vt:lpstr>Na havo 3? </vt:lpstr>
      <vt:lpstr>PowerPoint-presentatie</vt:lpstr>
      <vt:lpstr>Een vakadvies is meer dan een cijfer</vt:lpstr>
      <vt:lpstr>PowerPoint-presentatie</vt:lpstr>
      <vt:lpstr>PowerPoint-presentatie</vt:lpstr>
      <vt:lpstr>ALLES BIJELKAAR : afkortingen </vt:lpstr>
      <vt:lpstr>ALLES BIJELKAAR: planning </vt:lpstr>
      <vt:lpstr>Hopelijk heb je nu een beter beeld bij leerjaar 3, wat er daarna staat te gebeuren en hoe we dat aanpakken.    Dankjewel voor het luisteren!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Margriet Simons</dc:creator>
  <cp:lastModifiedBy>Margriet Simons</cp:lastModifiedBy>
  <cp:revision>1</cp:revision>
  <dcterms:created xsi:type="dcterms:W3CDTF">2026-09-19T19:49:37Z</dcterms:created>
  <dcterms:modified xsi:type="dcterms:W3CDTF">2026-10-02T06:50:23Z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15030db-5b96-4a80-bef5-9bbf300e0d2e_Enabled">
    <vt:lpwstr>true</vt:lpwstr>
  </property>
  <property fmtid="{D5CDD505-2E9C-101B-9397-08002B2CF9AE}" pid="3" name="MSIP_Label_415030db-5b96-4a80-bef5-9bbf300e0d2e_SetDate">
    <vt:lpwstr>2022-09-12T07:14:02Z</vt:lpwstr>
  </property>
  <property fmtid="{D5CDD505-2E9C-101B-9397-08002B2CF9AE}" pid="4" name="MSIP_Label_415030db-5b96-4a80-bef5-9bbf300e0d2e_Method">
    <vt:lpwstr>Standard</vt:lpwstr>
  </property>
  <property fmtid="{D5CDD505-2E9C-101B-9397-08002B2CF9AE}" pid="5" name="MSIP_Label_415030db-5b96-4a80-bef5-9bbf300e0d2e_Name">
    <vt:lpwstr>General</vt:lpwstr>
  </property>
  <property fmtid="{D5CDD505-2E9C-101B-9397-08002B2CF9AE}" pid="6" name="MSIP_Label_415030db-5b96-4a80-bef5-9bbf300e0d2e_SiteId">
    <vt:lpwstr>9e9002aa-e50e-44b8-bb7a-021d21198024</vt:lpwstr>
  </property>
  <property fmtid="{D5CDD505-2E9C-101B-9397-08002B2CF9AE}" pid="7" name="MSIP_Label_415030db-5b96-4a80-bef5-9bbf300e0d2e_ActionId">
    <vt:lpwstr>f76b163f-1f02-4fc9-a9d2-1558ef18c5df</vt:lpwstr>
  </property>
  <property fmtid="{D5CDD505-2E9C-101B-9397-08002B2CF9AE}" pid="8" name="MSIP_Label_415030db-5b96-4a80-bef5-9bbf300e0d2e_ContentBits">
    <vt:lpwstr>0</vt:lpwstr>
  </property>
  <property fmtid="{D5CDD505-2E9C-101B-9397-08002B2CF9AE}" pid="9" name="ContentTypeId">
    <vt:lpwstr>0x0101003A986986F131DB45A10FE8EB3618EFF7</vt:lpwstr>
  </property>
  <property fmtid="{D5CDD505-2E9C-101B-9397-08002B2CF9AE}" pid="10" name="MediaServiceImageTags">
    <vt:lpwstr/>
  </property>
</Properties>
</file>