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9"/>
  </p:notesMasterIdLst>
  <p:sldIdLst>
    <p:sldId id="257" r:id="rId5"/>
    <p:sldId id="259" r:id="rId6"/>
    <p:sldId id="274" r:id="rId7"/>
    <p:sldId id="260" r:id="rId8"/>
    <p:sldId id="262" r:id="rId9"/>
    <p:sldId id="275" r:id="rId10"/>
    <p:sldId id="263" r:id="rId11"/>
    <p:sldId id="280" r:id="rId12"/>
    <p:sldId id="282" r:id="rId13"/>
    <p:sldId id="283" r:id="rId14"/>
    <p:sldId id="266" r:id="rId15"/>
    <p:sldId id="284" r:id="rId16"/>
    <p:sldId id="264" r:id="rId17"/>
    <p:sldId id="268" r:id="rId1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7986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9DFBB8E-B149-4BAB-9933-974084EA04AF}" v="3" dt="2025-09-15T06:35:37.264"/>
    <p1510:client id="{FB03A284-8AEE-4D0D-B598-F9862BBBF56D}" v="8" dt="2025-09-15T06:14:20.9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vianne Smout" userId="S::smout.v@2college.nl::c99a52d6-90fa-4781-830c-214104130cc8" providerId="AD" clId="Web-{998F56F9-0AE6-4CED-AB4A-113B0E3B2230}"/>
    <pc:docChg chg="modSld">
      <pc:chgData name="Vivianne Smout" userId="S::smout.v@2college.nl::c99a52d6-90fa-4781-830c-214104130cc8" providerId="AD" clId="Web-{998F56F9-0AE6-4CED-AB4A-113B0E3B2230}" dt="2025-09-01T09:20:39.105" v="56" actId="20577"/>
      <pc:docMkLst>
        <pc:docMk/>
      </pc:docMkLst>
      <pc:sldChg chg="modSp">
        <pc:chgData name="Vivianne Smout" userId="S::smout.v@2college.nl::c99a52d6-90fa-4781-830c-214104130cc8" providerId="AD" clId="Web-{998F56F9-0AE6-4CED-AB4A-113B0E3B2230}" dt="2025-09-01T09:20:15.663" v="53" actId="20577"/>
        <pc:sldMkLst>
          <pc:docMk/>
          <pc:sldMk cId="430764406" sldId="259"/>
        </pc:sldMkLst>
        <pc:spChg chg="mod">
          <ac:chgData name="Vivianne Smout" userId="S::smout.v@2college.nl::c99a52d6-90fa-4781-830c-214104130cc8" providerId="AD" clId="Web-{998F56F9-0AE6-4CED-AB4A-113B0E3B2230}" dt="2025-09-01T09:20:15.663" v="53" actId="20577"/>
          <ac:spMkLst>
            <pc:docMk/>
            <pc:sldMk cId="430764406" sldId="259"/>
            <ac:spMk id="7" creationId="{534CE5D2-DF5D-4F2A-B56F-CDFC319400AC}"/>
          </ac:spMkLst>
        </pc:spChg>
      </pc:sldChg>
      <pc:sldChg chg="modSp">
        <pc:chgData name="Vivianne Smout" userId="S::smout.v@2college.nl::c99a52d6-90fa-4781-830c-214104130cc8" providerId="AD" clId="Web-{998F56F9-0AE6-4CED-AB4A-113B0E3B2230}" dt="2025-09-01T09:20:39.105" v="56" actId="20577"/>
        <pc:sldMkLst>
          <pc:docMk/>
          <pc:sldMk cId="2556660220" sldId="274"/>
        </pc:sldMkLst>
        <pc:spChg chg="mod">
          <ac:chgData name="Vivianne Smout" userId="S::smout.v@2college.nl::c99a52d6-90fa-4781-830c-214104130cc8" providerId="AD" clId="Web-{998F56F9-0AE6-4CED-AB4A-113B0E3B2230}" dt="2025-09-01T09:20:39.105" v="56" actId="20577"/>
          <ac:spMkLst>
            <pc:docMk/>
            <pc:sldMk cId="2556660220" sldId="274"/>
            <ac:spMk id="5" creationId="{69FA9342-9329-436A-81E4-0196C3C582F3}"/>
          </ac:spMkLst>
        </pc:spChg>
      </pc:sldChg>
    </pc:docChg>
  </pc:docChgLst>
  <pc:docChgLst>
    <pc:chgData name="Vivianne Smout" userId="S::smout.v@2college.nl::c99a52d6-90fa-4781-830c-214104130cc8" providerId="AD" clId="Web-{FB03A284-8AEE-4D0D-B598-F9862BBBF56D}"/>
    <pc:docChg chg="modSld">
      <pc:chgData name="Vivianne Smout" userId="S::smout.v@2college.nl::c99a52d6-90fa-4781-830c-214104130cc8" providerId="AD" clId="Web-{FB03A284-8AEE-4D0D-B598-F9862BBBF56D}" dt="2025-09-15T06:14:20.904" v="8" actId="20577"/>
      <pc:docMkLst>
        <pc:docMk/>
      </pc:docMkLst>
      <pc:sldChg chg="modSp">
        <pc:chgData name="Vivianne Smout" userId="S::smout.v@2college.nl::c99a52d6-90fa-4781-830c-214104130cc8" providerId="AD" clId="Web-{FB03A284-8AEE-4D0D-B598-F9862BBBF56D}" dt="2025-09-15T06:14:20.904" v="8" actId="20577"/>
        <pc:sldMkLst>
          <pc:docMk/>
          <pc:sldMk cId="1963588966" sldId="268"/>
        </pc:sldMkLst>
        <pc:spChg chg="mod">
          <ac:chgData name="Vivianne Smout" userId="S::smout.v@2college.nl::c99a52d6-90fa-4781-830c-214104130cc8" providerId="AD" clId="Web-{FB03A284-8AEE-4D0D-B598-F9862BBBF56D}" dt="2025-09-15T06:14:08.965" v="3" actId="20577"/>
          <ac:spMkLst>
            <pc:docMk/>
            <pc:sldMk cId="1963588966" sldId="268"/>
            <ac:spMk id="4" creationId="{68F31102-E7A5-461C-A820-548DBE9C34F9}"/>
          </ac:spMkLst>
        </pc:spChg>
        <pc:spChg chg="mod">
          <ac:chgData name="Vivianne Smout" userId="S::smout.v@2college.nl::c99a52d6-90fa-4781-830c-214104130cc8" providerId="AD" clId="Web-{FB03A284-8AEE-4D0D-B598-F9862BBBF56D}" dt="2025-09-15T06:14:20.904" v="8" actId="20577"/>
          <ac:spMkLst>
            <pc:docMk/>
            <pc:sldMk cId="1963588966" sldId="268"/>
            <ac:spMk id="5" creationId="{B1418281-5D93-4646-9BB5-E4860A7B5154}"/>
          </ac:spMkLst>
        </pc:spChg>
      </pc:sldChg>
    </pc:docChg>
  </pc:docChgLst>
  <pc:docChgLst>
    <pc:chgData name="Vivianne Smout" userId="S::smout.v@2college.nl::c99a52d6-90fa-4781-830c-214104130cc8" providerId="AD" clId="Web-{0D443C52-79C5-412F-990E-5E758EC72549}"/>
    <pc:docChg chg="modSld">
      <pc:chgData name="Vivianne Smout" userId="S::smout.v@2college.nl::c99a52d6-90fa-4781-830c-214104130cc8" providerId="AD" clId="Web-{0D443C52-79C5-412F-990E-5E758EC72549}" dt="2025-09-01T09:32:15.170" v="119" actId="20577"/>
      <pc:docMkLst>
        <pc:docMk/>
      </pc:docMkLst>
      <pc:sldChg chg="modSp">
        <pc:chgData name="Vivianne Smout" userId="S::smout.v@2college.nl::c99a52d6-90fa-4781-830c-214104130cc8" providerId="AD" clId="Web-{0D443C52-79C5-412F-990E-5E758EC72549}" dt="2025-09-01T09:31:28.904" v="103" actId="20577"/>
        <pc:sldMkLst>
          <pc:docMk/>
          <pc:sldMk cId="430764406" sldId="259"/>
        </pc:sldMkLst>
        <pc:spChg chg="mod">
          <ac:chgData name="Vivianne Smout" userId="S::smout.v@2college.nl::c99a52d6-90fa-4781-830c-214104130cc8" providerId="AD" clId="Web-{0D443C52-79C5-412F-990E-5E758EC72549}" dt="2025-09-01T09:31:28.904" v="103" actId="20577"/>
          <ac:spMkLst>
            <pc:docMk/>
            <pc:sldMk cId="430764406" sldId="259"/>
            <ac:spMk id="7" creationId="{534CE5D2-DF5D-4F2A-B56F-CDFC319400AC}"/>
          </ac:spMkLst>
        </pc:spChg>
      </pc:sldChg>
      <pc:sldChg chg="modSp">
        <pc:chgData name="Vivianne Smout" userId="S::smout.v@2college.nl::c99a52d6-90fa-4781-830c-214104130cc8" providerId="AD" clId="Web-{0D443C52-79C5-412F-990E-5E758EC72549}" dt="2025-09-01T09:30:32.371" v="100" actId="14100"/>
        <pc:sldMkLst>
          <pc:docMk/>
          <pc:sldMk cId="3250429484" sldId="260"/>
        </pc:sldMkLst>
        <pc:spChg chg="mod">
          <ac:chgData name="Vivianne Smout" userId="S::smout.v@2college.nl::c99a52d6-90fa-4781-830c-214104130cc8" providerId="AD" clId="Web-{0D443C52-79C5-412F-990E-5E758EC72549}" dt="2025-09-01T09:30:32.371" v="100" actId="14100"/>
          <ac:spMkLst>
            <pc:docMk/>
            <pc:sldMk cId="3250429484" sldId="260"/>
            <ac:spMk id="2" creationId="{082B7E30-B002-4249-AE51-A7836E3DB8C6}"/>
          </ac:spMkLst>
        </pc:spChg>
        <pc:spChg chg="mod">
          <ac:chgData name="Vivianne Smout" userId="S::smout.v@2college.nl::c99a52d6-90fa-4781-830c-214104130cc8" providerId="AD" clId="Web-{0D443C52-79C5-412F-990E-5E758EC72549}" dt="2025-09-01T09:29:42.449" v="93" actId="20577"/>
          <ac:spMkLst>
            <pc:docMk/>
            <pc:sldMk cId="3250429484" sldId="260"/>
            <ac:spMk id="3" creationId="{E7E59AAB-2116-47EF-9666-61DB9A5C2651}"/>
          </ac:spMkLst>
        </pc:spChg>
      </pc:sldChg>
      <pc:sldChg chg="modSp">
        <pc:chgData name="Vivianne Smout" userId="S::smout.v@2college.nl::c99a52d6-90fa-4781-830c-214104130cc8" providerId="AD" clId="Web-{0D443C52-79C5-412F-990E-5E758EC72549}" dt="2025-09-01T09:27:17.586" v="62" actId="20577"/>
        <pc:sldMkLst>
          <pc:docMk/>
          <pc:sldMk cId="2179817488" sldId="262"/>
        </pc:sldMkLst>
        <pc:spChg chg="mod">
          <ac:chgData name="Vivianne Smout" userId="S::smout.v@2college.nl::c99a52d6-90fa-4781-830c-214104130cc8" providerId="AD" clId="Web-{0D443C52-79C5-412F-990E-5E758EC72549}" dt="2025-09-01T09:27:17.586" v="62" actId="20577"/>
          <ac:spMkLst>
            <pc:docMk/>
            <pc:sldMk cId="2179817488" sldId="262"/>
            <ac:spMk id="3" creationId="{DEF66A75-43D9-4428-881C-52B48A3FD210}"/>
          </ac:spMkLst>
        </pc:spChg>
      </pc:sldChg>
      <pc:sldChg chg="modSp">
        <pc:chgData name="Vivianne Smout" userId="S::smout.v@2college.nl::c99a52d6-90fa-4781-830c-214104130cc8" providerId="AD" clId="Web-{0D443C52-79C5-412F-990E-5E758EC72549}" dt="2025-09-01T09:28:10.572" v="91" actId="20577"/>
        <pc:sldMkLst>
          <pc:docMk/>
          <pc:sldMk cId="2779977977" sldId="263"/>
        </pc:sldMkLst>
        <pc:spChg chg="mod">
          <ac:chgData name="Vivianne Smout" userId="S::smout.v@2college.nl::c99a52d6-90fa-4781-830c-214104130cc8" providerId="AD" clId="Web-{0D443C52-79C5-412F-990E-5E758EC72549}" dt="2025-09-01T09:28:10.572" v="91" actId="20577"/>
          <ac:spMkLst>
            <pc:docMk/>
            <pc:sldMk cId="2779977977" sldId="263"/>
            <ac:spMk id="2" creationId="{F75C815E-60E4-4FD5-BC59-65C3CAC543C6}"/>
          </ac:spMkLst>
        </pc:spChg>
        <pc:spChg chg="mod">
          <ac:chgData name="Vivianne Smout" userId="S::smout.v@2college.nl::c99a52d6-90fa-4781-830c-214104130cc8" providerId="AD" clId="Web-{0D443C52-79C5-412F-990E-5E758EC72549}" dt="2025-09-01T09:28:01.431" v="87" actId="20577"/>
          <ac:spMkLst>
            <pc:docMk/>
            <pc:sldMk cId="2779977977" sldId="263"/>
            <ac:spMk id="3" creationId="{7B5AB959-2E82-4B35-B3CB-419EF2CA0A1D}"/>
          </ac:spMkLst>
        </pc:spChg>
      </pc:sldChg>
      <pc:sldChg chg="modSp">
        <pc:chgData name="Vivianne Smout" userId="S::smout.v@2college.nl::c99a52d6-90fa-4781-830c-214104130cc8" providerId="AD" clId="Web-{0D443C52-79C5-412F-990E-5E758EC72549}" dt="2025-09-01T09:32:15.170" v="119" actId="20577"/>
        <pc:sldMkLst>
          <pc:docMk/>
          <pc:sldMk cId="2556660220" sldId="274"/>
        </pc:sldMkLst>
        <pc:spChg chg="mod">
          <ac:chgData name="Vivianne Smout" userId="S::smout.v@2college.nl::c99a52d6-90fa-4781-830c-214104130cc8" providerId="AD" clId="Web-{0D443C52-79C5-412F-990E-5E758EC72549}" dt="2025-09-01T09:32:15.170" v="119" actId="20577"/>
          <ac:spMkLst>
            <pc:docMk/>
            <pc:sldMk cId="2556660220" sldId="274"/>
            <ac:spMk id="5" creationId="{69FA9342-9329-436A-81E4-0196C3C582F3}"/>
          </ac:spMkLst>
        </pc:spChg>
      </pc:sldChg>
      <pc:sldChg chg="modSp">
        <pc:chgData name="Vivianne Smout" userId="S::smout.v@2college.nl::c99a52d6-90fa-4781-830c-214104130cc8" providerId="AD" clId="Web-{0D443C52-79C5-412F-990E-5E758EC72549}" dt="2025-09-01T09:26:37.070" v="48" actId="20577"/>
        <pc:sldMkLst>
          <pc:docMk/>
          <pc:sldMk cId="2863315051" sldId="275"/>
        </pc:sldMkLst>
        <pc:spChg chg="mod">
          <ac:chgData name="Vivianne Smout" userId="S::smout.v@2college.nl::c99a52d6-90fa-4781-830c-214104130cc8" providerId="AD" clId="Web-{0D443C52-79C5-412F-990E-5E758EC72549}" dt="2025-09-01T09:26:37.070" v="48" actId="20577"/>
          <ac:spMkLst>
            <pc:docMk/>
            <pc:sldMk cId="2863315051" sldId="275"/>
            <ac:spMk id="3" creationId="{1D887788-495F-4B71-82A0-5B18FBBD6D16}"/>
          </ac:spMkLst>
        </pc:spChg>
      </pc:sldChg>
    </pc:docChg>
  </pc:docChgLst>
  <pc:docChgLst>
    <pc:chgData name="Vivianne Smout" userId="S::smout.v@2college.nl::c99a52d6-90fa-4781-830c-214104130cc8" providerId="AD" clId="Web-{11DB9471-4D5B-43BE-ADAB-87EF03C1FFF1}"/>
    <pc:docChg chg="modSld">
      <pc:chgData name="Vivianne Smout" userId="S::smout.v@2college.nl::c99a52d6-90fa-4781-830c-214104130cc8" providerId="AD" clId="Web-{11DB9471-4D5B-43BE-ADAB-87EF03C1FFF1}" dt="2025-09-08T13:56:50.790" v="2" actId="20577"/>
      <pc:docMkLst>
        <pc:docMk/>
      </pc:docMkLst>
      <pc:sldChg chg="modSp">
        <pc:chgData name="Vivianne Smout" userId="S::smout.v@2college.nl::c99a52d6-90fa-4781-830c-214104130cc8" providerId="AD" clId="Web-{11DB9471-4D5B-43BE-ADAB-87EF03C1FFF1}" dt="2025-09-08T13:56:50.790" v="2" actId="20577"/>
        <pc:sldMkLst>
          <pc:docMk/>
          <pc:sldMk cId="1963588966" sldId="268"/>
        </pc:sldMkLst>
        <pc:spChg chg="mod">
          <ac:chgData name="Vivianne Smout" userId="S::smout.v@2college.nl::c99a52d6-90fa-4781-830c-214104130cc8" providerId="AD" clId="Web-{11DB9471-4D5B-43BE-ADAB-87EF03C1FFF1}" dt="2025-09-08T13:56:39.164" v="1" actId="20577"/>
          <ac:spMkLst>
            <pc:docMk/>
            <pc:sldMk cId="1963588966" sldId="268"/>
            <ac:spMk id="4" creationId="{68F31102-E7A5-461C-A820-548DBE9C34F9}"/>
          </ac:spMkLst>
        </pc:spChg>
        <pc:spChg chg="mod">
          <ac:chgData name="Vivianne Smout" userId="S::smout.v@2college.nl::c99a52d6-90fa-4781-830c-214104130cc8" providerId="AD" clId="Web-{11DB9471-4D5B-43BE-ADAB-87EF03C1FFF1}" dt="2025-09-08T13:56:50.790" v="2" actId="20577"/>
          <ac:spMkLst>
            <pc:docMk/>
            <pc:sldMk cId="1963588966" sldId="268"/>
            <ac:spMk id="5" creationId="{B1418281-5D93-4646-9BB5-E4860A7B5154}"/>
          </ac:spMkLst>
        </pc:spChg>
      </pc:sldChg>
    </pc:docChg>
  </pc:docChgLst>
  <pc:docChgLst>
    <pc:chgData name="Vivianne Smout" userId="S::smout.v@2college.nl::c99a52d6-90fa-4781-830c-214104130cc8" providerId="AD" clId="Web-{DDCD50E2-E382-48C3-B125-7B27300D82AA}"/>
    <pc:docChg chg="modSld">
      <pc:chgData name="Vivianne Smout" userId="S::smout.v@2college.nl::c99a52d6-90fa-4781-830c-214104130cc8" providerId="AD" clId="Web-{DDCD50E2-E382-48C3-B125-7B27300D82AA}" dt="2025-09-01T09:42:51.984" v="44" actId="20577"/>
      <pc:docMkLst>
        <pc:docMk/>
      </pc:docMkLst>
      <pc:sldChg chg="modSp">
        <pc:chgData name="Vivianne Smout" userId="S::smout.v@2college.nl::c99a52d6-90fa-4781-830c-214104130cc8" providerId="AD" clId="Web-{DDCD50E2-E382-48C3-B125-7B27300D82AA}" dt="2025-09-01T09:40:06.091" v="5" actId="20577"/>
        <pc:sldMkLst>
          <pc:docMk/>
          <pc:sldMk cId="2179817488" sldId="262"/>
        </pc:sldMkLst>
        <pc:spChg chg="mod">
          <ac:chgData name="Vivianne Smout" userId="S::smout.v@2college.nl::c99a52d6-90fa-4781-830c-214104130cc8" providerId="AD" clId="Web-{DDCD50E2-E382-48C3-B125-7B27300D82AA}" dt="2025-09-01T09:40:06.091" v="5" actId="20577"/>
          <ac:spMkLst>
            <pc:docMk/>
            <pc:sldMk cId="2179817488" sldId="262"/>
            <ac:spMk id="3" creationId="{DEF66A75-43D9-4428-881C-52B48A3FD210}"/>
          </ac:spMkLst>
        </pc:spChg>
      </pc:sldChg>
      <pc:sldChg chg="modSp">
        <pc:chgData name="Vivianne Smout" userId="S::smout.v@2college.nl::c99a52d6-90fa-4781-830c-214104130cc8" providerId="AD" clId="Web-{DDCD50E2-E382-48C3-B125-7B27300D82AA}" dt="2025-09-01T09:42:51.984" v="44" actId="20577"/>
        <pc:sldMkLst>
          <pc:docMk/>
          <pc:sldMk cId="363500975" sldId="264"/>
        </pc:sldMkLst>
        <pc:spChg chg="mod">
          <ac:chgData name="Vivianne Smout" userId="S::smout.v@2college.nl::c99a52d6-90fa-4781-830c-214104130cc8" providerId="AD" clId="Web-{DDCD50E2-E382-48C3-B125-7B27300D82AA}" dt="2025-09-01T09:42:51.984" v="44" actId="20577"/>
          <ac:spMkLst>
            <pc:docMk/>
            <pc:sldMk cId="363500975" sldId="264"/>
            <ac:spMk id="3" creationId="{1E7F975C-08B6-42CB-809A-234F22DCDA1C}"/>
          </ac:spMkLst>
        </pc:spChg>
      </pc:sldChg>
      <pc:sldChg chg="modSp">
        <pc:chgData name="Vivianne Smout" userId="S::smout.v@2college.nl::c99a52d6-90fa-4781-830c-214104130cc8" providerId="AD" clId="Web-{DDCD50E2-E382-48C3-B125-7B27300D82AA}" dt="2025-09-01T09:40:48.951" v="39" actId="20577"/>
        <pc:sldMkLst>
          <pc:docMk/>
          <pc:sldMk cId="2863315051" sldId="275"/>
        </pc:sldMkLst>
        <pc:spChg chg="mod">
          <ac:chgData name="Vivianne Smout" userId="S::smout.v@2college.nl::c99a52d6-90fa-4781-830c-214104130cc8" providerId="AD" clId="Web-{DDCD50E2-E382-48C3-B125-7B27300D82AA}" dt="2025-09-01T09:40:48.951" v="39" actId="20577"/>
          <ac:spMkLst>
            <pc:docMk/>
            <pc:sldMk cId="2863315051" sldId="275"/>
            <ac:spMk id="3" creationId="{1D887788-495F-4B71-82A0-5B18FBBD6D16}"/>
          </ac:spMkLst>
        </pc:spChg>
      </pc:sldChg>
    </pc:docChg>
  </pc:docChgLst>
  <pc:docChgLst>
    <pc:chgData name="Vivianne Smout" userId="c99a52d6-90fa-4781-830c-214104130cc8" providerId="ADAL" clId="{F98BA17D-2570-4457-A9D5-230142C8901B}"/>
    <pc:docChg chg="custSel modSld sldOrd">
      <pc:chgData name="Vivianne Smout" userId="c99a52d6-90fa-4781-830c-214104130cc8" providerId="ADAL" clId="{F98BA17D-2570-4457-A9D5-230142C8901B}" dt="2025-09-08T14:00:03.876" v="7" actId="5793"/>
      <pc:docMkLst>
        <pc:docMk/>
      </pc:docMkLst>
      <pc:sldChg chg="ord">
        <pc:chgData name="Vivianne Smout" userId="c99a52d6-90fa-4781-830c-214104130cc8" providerId="ADAL" clId="{F98BA17D-2570-4457-A9D5-230142C8901B}" dt="2025-09-08T13:58:27.563" v="1"/>
        <pc:sldMkLst>
          <pc:docMk/>
          <pc:sldMk cId="363500975" sldId="264"/>
        </pc:sldMkLst>
      </pc:sldChg>
      <pc:sldChg chg="modSp mod">
        <pc:chgData name="Vivianne Smout" userId="c99a52d6-90fa-4781-830c-214104130cc8" providerId="ADAL" clId="{F98BA17D-2570-4457-A9D5-230142C8901B}" dt="2025-09-08T14:00:03.876" v="7" actId="5793"/>
        <pc:sldMkLst>
          <pc:docMk/>
          <pc:sldMk cId="1963588966" sldId="268"/>
        </pc:sldMkLst>
        <pc:spChg chg="mod">
          <ac:chgData name="Vivianne Smout" userId="c99a52d6-90fa-4781-830c-214104130cc8" providerId="ADAL" clId="{F98BA17D-2570-4457-A9D5-230142C8901B}" dt="2025-09-08T13:59:49.067" v="4" actId="27636"/>
          <ac:spMkLst>
            <pc:docMk/>
            <pc:sldMk cId="1963588966" sldId="268"/>
            <ac:spMk id="4" creationId="{68F31102-E7A5-461C-A820-548DBE9C34F9}"/>
          </ac:spMkLst>
        </pc:spChg>
        <pc:spChg chg="mod">
          <ac:chgData name="Vivianne Smout" userId="c99a52d6-90fa-4781-830c-214104130cc8" providerId="ADAL" clId="{F98BA17D-2570-4457-A9D5-230142C8901B}" dt="2025-09-08T14:00:03.876" v="7" actId="5793"/>
          <ac:spMkLst>
            <pc:docMk/>
            <pc:sldMk cId="1963588966" sldId="268"/>
            <ac:spMk id="5" creationId="{B1418281-5D93-4646-9BB5-E4860A7B5154}"/>
          </ac:spMkLst>
        </pc:spChg>
      </pc:sldChg>
    </pc:docChg>
  </pc:docChgLst>
  <pc:docChgLst>
    <pc:chgData name="Paul Opsteeg" userId="cf782fd4-9580-4f5e-8355-5c63ee1cc2ea" providerId="ADAL" clId="{9AB00BEF-9475-431C-90DB-28D21E2AB954}"/>
    <pc:docChg chg="custSel delSld modSld">
      <pc:chgData name="Paul Opsteeg" userId="cf782fd4-9580-4f5e-8355-5c63ee1cc2ea" providerId="ADAL" clId="{9AB00BEF-9475-431C-90DB-28D21E2AB954}" dt="2025-09-15T06:58:32.931" v="198" actId="1076"/>
      <pc:docMkLst>
        <pc:docMk/>
      </pc:docMkLst>
      <pc:sldChg chg="addSp modSp mod">
        <pc:chgData name="Paul Opsteeg" userId="cf782fd4-9580-4f5e-8355-5c63ee1cc2ea" providerId="ADAL" clId="{9AB00BEF-9475-431C-90DB-28D21E2AB954}" dt="2025-09-15T06:58:32.931" v="198" actId="1076"/>
        <pc:sldMkLst>
          <pc:docMk/>
          <pc:sldMk cId="3250429484" sldId="260"/>
        </pc:sldMkLst>
        <pc:spChg chg="mod">
          <ac:chgData name="Paul Opsteeg" userId="cf782fd4-9580-4f5e-8355-5c63ee1cc2ea" providerId="ADAL" clId="{9AB00BEF-9475-431C-90DB-28D21E2AB954}" dt="2025-09-15T06:58:32.931" v="198" actId="1076"/>
          <ac:spMkLst>
            <pc:docMk/>
            <pc:sldMk cId="3250429484" sldId="260"/>
            <ac:spMk id="3" creationId="{E7E59AAB-2116-47EF-9666-61DB9A5C2651}"/>
          </ac:spMkLst>
        </pc:spChg>
        <pc:picChg chg="add mod ord">
          <ac:chgData name="Paul Opsteeg" userId="cf782fd4-9580-4f5e-8355-5c63ee1cc2ea" providerId="ADAL" clId="{9AB00BEF-9475-431C-90DB-28D21E2AB954}" dt="2025-09-15T06:58:29.546" v="197" actId="167"/>
          <ac:picMkLst>
            <pc:docMk/>
            <pc:sldMk cId="3250429484" sldId="260"/>
            <ac:picMk id="5" creationId="{AD98AE48-8603-C395-B107-9E87C842B249}"/>
          </ac:picMkLst>
        </pc:picChg>
      </pc:sldChg>
      <pc:sldChg chg="del">
        <pc:chgData name="Paul Opsteeg" userId="cf782fd4-9580-4f5e-8355-5c63ee1cc2ea" providerId="ADAL" clId="{9AB00BEF-9475-431C-90DB-28D21E2AB954}" dt="2025-09-01T09:33:16.619" v="14" actId="47"/>
        <pc:sldMkLst>
          <pc:docMk/>
          <pc:sldMk cId="1000720130" sldId="261"/>
        </pc:sldMkLst>
      </pc:sldChg>
      <pc:sldChg chg="modSp mod">
        <pc:chgData name="Paul Opsteeg" userId="cf782fd4-9580-4f5e-8355-5c63ee1cc2ea" providerId="ADAL" clId="{9AB00BEF-9475-431C-90DB-28D21E2AB954}" dt="2025-09-11T06:07:05.819" v="37" actId="20577"/>
        <pc:sldMkLst>
          <pc:docMk/>
          <pc:sldMk cId="2179817488" sldId="262"/>
        </pc:sldMkLst>
        <pc:spChg chg="mod">
          <ac:chgData name="Paul Opsteeg" userId="cf782fd4-9580-4f5e-8355-5c63ee1cc2ea" providerId="ADAL" clId="{9AB00BEF-9475-431C-90DB-28D21E2AB954}" dt="2025-09-11T06:07:05.819" v="37" actId="20577"/>
          <ac:spMkLst>
            <pc:docMk/>
            <pc:sldMk cId="2179817488" sldId="262"/>
            <ac:spMk id="3" creationId="{DEF66A75-43D9-4428-881C-52B48A3FD210}"/>
          </ac:spMkLst>
        </pc:spChg>
      </pc:sldChg>
      <pc:sldChg chg="modSp mod">
        <pc:chgData name="Paul Opsteeg" userId="cf782fd4-9580-4f5e-8355-5c63ee1cc2ea" providerId="ADAL" clId="{9AB00BEF-9475-431C-90DB-28D21E2AB954}" dt="2025-09-15T06:35:37.264" v="40" actId="20577"/>
        <pc:sldMkLst>
          <pc:docMk/>
          <pc:sldMk cId="2779977977" sldId="263"/>
        </pc:sldMkLst>
        <pc:spChg chg="mod">
          <ac:chgData name="Paul Opsteeg" userId="cf782fd4-9580-4f5e-8355-5c63ee1cc2ea" providerId="ADAL" clId="{9AB00BEF-9475-431C-90DB-28D21E2AB954}" dt="2025-09-15T06:35:37.264" v="40" actId="20577"/>
          <ac:spMkLst>
            <pc:docMk/>
            <pc:sldMk cId="2779977977" sldId="263"/>
            <ac:spMk id="3" creationId="{7B5AB959-2E82-4B35-B3CB-419EF2CA0A1D}"/>
          </ac:spMkLst>
        </pc:spChg>
      </pc:sldChg>
      <pc:sldChg chg="modSp mod">
        <pc:chgData name="Paul Opsteeg" userId="cf782fd4-9580-4f5e-8355-5c63ee1cc2ea" providerId="ADAL" clId="{9AB00BEF-9475-431C-90DB-28D21E2AB954}" dt="2025-09-15T06:58:05.755" v="193" actId="20577"/>
        <pc:sldMkLst>
          <pc:docMk/>
          <pc:sldMk cId="2556660220" sldId="274"/>
        </pc:sldMkLst>
        <pc:spChg chg="mod">
          <ac:chgData name="Paul Opsteeg" userId="cf782fd4-9580-4f5e-8355-5c63ee1cc2ea" providerId="ADAL" clId="{9AB00BEF-9475-431C-90DB-28D21E2AB954}" dt="2025-09-15T06:58:05.755" v="193" actId="20577"/>
          <ac:spMkLst>
            <pc:docMk/>
            <pc:sldMk cId="2556660220" sldId="274"/>
            <ac:spMk id="5" creationId="{69FA9342-9329-436A-81E4-0196C3C582F3}"/>
          </ac:spMkLst>
        </pc:spChg>
      </pc:sldChg>
      <pc:sldChg chg="modSp mod">
        <pc:chgData name="Paul Opsteeg" userId="cf782fd4-9580-4f5e-8355-5c63ee1cc2ea" providerId="ADAL" clId="{9AB00BEF-9475-431C-90DB-28D21E2AB954}" dt="2025-09-01T09:38:49.586" v="24" actId="20577"/>
        <pc:sldMkLst>
          <pc:docMk/>
          <pc:sldMk cId="2863315051" sldId="275"/>
        </pc:sldMkLst>
        <pc:spChg chg="mod">
          <ac:chgData name="Paul Opsteeg" userId="cf782fd4-9580-4f5e-8355-5c63ee1cc2ea" providerId="ADAL" clId="{9AB00BEF-9475-431C-90DB-28D21E2AB954}" dt="2025-09-01T09:38:38.296" v="21" actId="6549"/>
          <ac:spMkLst>
            <pc:docMk/>
            <pc:sldMk cId="2863315051" sldId="275"/>
            <ac:spMk id="2" creationId="{A33E24BC-1C57-42D7-A21A-C6875511D048}"/>
          </ac:spMkLst>
        </pc:spChg>
        <pc:spChg chg="mod">
          <ac:chgData name="Paul Opsteeg" userId="cf782fd4-9580-4f5e-8355-5c63ee1cc2ea" providerId="ADAL" clId="{9AB00BEF-9475-431C-90DB-28D21E2AB954}" dt="2025-09-01T09:38:49.586" v="24" actId="20577"/>
          <ac:spMkLst>
            <pc:docMk/>
            <pc:sldMk cId="2863315051" sldId="275"/>
            <ac:spMk id="3" creationId="{1D887788-495F-4B71-82A0-5B18FBBD6D16}"/>
          </ac:spMkLst>
        </pc:spChg>
      </pc:sldChg>
      <pc:sldChg chg="modSp mod">
        <pc:chgData name="Paul Opsteeg" userId="cf782fd4-9580-4f5e-8355-5c63ee1cc2ea" providerId="ADAL" clId="{9AB00BEF-9475-431C-90DB-28D21E2AB954}" dt="2025-09-01T09:39:15.198" v="25" actId="114"/>
        <pc:sldMkLst>
          <pc:docMk/>
          <pc:sldMk cId="4116410347" sldId="280"/>
        </pc:sldMkLst>
        <pc:spChg chg="mod">
          <ac:chgData name="Paul Opsteeg" userId="cf782fd4-9580-4f5e-8355-5c63ee1cc2ea" providerId="ADAL" clId="{9AB00BEF-9475-431C-90DB-28D21E2AB954}" dt="2025-09-01T09:39:15.198" v="25" actId="114"/>
          <ac:spMkLst>
            <pc:docMk/>
            <pc:sldMk cId="4116410347" sldId="280"/>
            <ac:spMk id="3" creationId="{7B5AB959-2E82-4B35-B3CB-419EF2CA0A1D}"/>
          </ac:spMkLst>
        </pc:spChg>
      </pc:sldChg>
    </pc:docChg>
  </pc:docChgLst>
  <pc:docChgLst>
    <pc:chgData name="Paul Opsteeg" userId="cf782fd4-9580-4f5e-8355-5c63ee1cc2ea" providerId="ADAL" clId="{D9DFBB8E-B149-4BAB-9933-974084EA04AF}"/>
    <pc:docChg chg="custSel modSld">
      <pc:chgData name="Paul Opsteeg" userId="cf782fd4-9580-4f5e-8355-5c63ee1cc2ea" providerId="ADAL" clId="{D9DFBB8E-B149-4BAB-9933-974084EA04AF}" dt="2025-08-28T07:22:38.037" v="67" actId="20577"/>
      <pc:docMkLst>
        <pc:docMk/>
      </pc:docMkLst>
      <pc:sldChg chg="modSp mod">
        <pc:chgData name="Paul Opsteeg" userId="cf782fd4-9580-4f5e-8355-5c63ee1cc2ea" providerId="ADAL" clId="{D9DFBB8E-B149-4BAB-9933-974084EA04AF}" dt="2025-08-28T07:22:38.037" v="67" actId="20577"/>
        <pc:sldMkLst>
          <pc:docMk/>
          <pc:sldMk cId="2984222181" sldId="257"/>
        </pc:sldMkLst>
        <pc:spChg chg="mod">
          <ac:chgData name="Paul Opsteeg" userId="cf782fd4-9580-4f5e-8355-5c63ee1cc2ea" providerId="ADAL" clId="{D9DFBB8E-B149-4BAB-9933-974084EA04AF}" dt="2025-08-28T07:22:38.037" v="67" actId="20577"/>
          <ac:spMkLst>
            <pc:docMk/>
            <pc:sldMk cId="2984222181" sldId="257"/>
            <ac:spMk id="2" creationId="{FB38FDA0-83DA-41EF-B431-9CE62FF53E52}"/>
          </ac:spMkLst>
        </pc:spChg>
        <pc:spChg chg="mod">
          <ac:chgData name="Paul Opsteeg" userId="cf782fd4-9580-4f5e-8355-5c63ee1cc2ea" providerId="ADAL" clId="{D9DFBB8E-B149-4BAB-9933-974084EA04AF}" dt="2025-08-28T07:21:06.836" v="48" actId="20577"/>
          <ac:spMkLst>
            <pc:docMk/>
            <pc:sldMk cId="2984222181" sldId="257"/>
            <ac:spMk id="3" creationId="{F978E16D-CC7B-4C7C-81A0-F2E0B67997F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9926EE-5B69-BC48-A0E1-8A95CE51AC5F}" type="datetimeFigureOut">
              <a:rPr lang="nl-NL" smtClean="0"/>
              <a:t>15-9-2025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B5391C-6A79-704C-8D11-D25BE89903B5}" type="slidenum">
              <a:rPr lang="nl-NL" smtClean="0"/>
              <a:t>‹nr.›</a:t>
            </a:fld>
            <a:endParaRPr lang="nl-NL"/>
          </a:p>
        </p:txBody>
      </p:sp>
    </p:spTree>
    <p:extLst>
      <p:ext uri="{BB962C8B-B14F-4D97-AF65-F5344CB8AC3E}">
        <p14:creationId xmlns:p14="http://schemas.microsoft.com/office/powerpoint/2010/main" val="826364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926B44-77B7-8A40-CAA2-0F351C7A0107}"/>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791333A4-6B66-C7AE-9E37-DB9833D986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EE693B0C-8E2C-98FA-0A70-26CF00CF38A9}"/>
              </a:ext>
            </a:extLst>
          </p:cNvPr>
          <p:cNvSpPr>
            <a:spLocks noGrp="1"/>
          </p:cNvSpPr>
          <p:nvPr>
            <p:ph type="dt" sz="half" idx="10"/>
          </p:nvPr>
        </p:nvSpPr>
        <p:spPr/>
        <p:txBody>
          <a:bodyPr/>
          <a:lstStyle/>
          <a:p>
            <a:fld id="{E88A67ED-73F0-2449-9302-39F0167EC27F}" type="datetimeFigureOut">
              <a:rPr lang="nl-NL" smtClean="0"/>
              <a:t>15-9-2025</a:t>
            </a:fld>
            <a:endParaRPr lang="nl-NL"/>
          </a:p>
        </p:txBody>
      </p:sp>
      <p:sp>
        <p:nvSpPr>
          <p:cNvPr id="5" name="Tijdelijke aanduiding voor voettekst 4">
            <a:extLst>
              <a:ext uri="{FF2B5EF4-FFF2-40B4-BE49-F238E27FC236}">
                <a16:creationId xmlns:a16="http://schemas.microsoft.com/office/drawing/2014/main" id="{516984FE-0C0D-8101-3CBE-15C8082F584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49945BE-A54C-39AC-4AE1-7180A714DFFD}"/>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1544330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18E0BE-975E-D772-5ABB-020EE054CE0F}"/>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FEF5116B-B05B-F473-A19B-EDB075E73F60}"/>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B03D9D9-DA07-028F-2FFF-98C1700AA014}"/>
              </a:ext>
            </a:extLst>
          </p:cNvPr>
          <p:cNvSpPr>
            <a:spLocks noGrp="1"/>
          </p:cNvSpPr>
          <p:nvPr>
            <p:ph type="dt" sz="half" idx="10"/>
          </p:nvPr>
        </p:nvSpPr>
        <p:spPr/>
        <p:txBody>
          <a:bodyPr/>
          <a:lstStyle/>
          <a:p>
            <a:fld id="{E88A67ED-73F0-2449-9302-39F0167EC27F}" type="datetimeFigureOut">
              <a:rPr lang="nl-NL" smtClean="0"/>
              <a:t>15-9-2025</a:t>
            </a:fld>
            <a:endParaRPr lang="nl-NL"/>
          </a:p>
        </p:txBody>
      </p:sp>
      <p:sp>
        <p:nvSpPr>
          <p:cNvPr id="5" name="Tijdelijke aanduiding voor voettekst 4">
            <a:extLst>
              <a:ext uri="{FF2B5EF4-FFF2-40B4-BE49-F238E27FC236}">
                <a16:creationId xmlns:a16="http://schemas.microsoft.com/office/drawing/2014/main" id="{48520465-754F-8EE4-E241-778F9B68381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1C93D96-928B-640B-D25C-CA0A5DD81011}"/>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3475257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3B71EC3-0EC5-2629-B514-198B086F5D13}"/>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9436EFD6-818C-D8B5-993A-52D6630D3FA4}"/>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EC2E085-E92D-0CA8-618F-37259F0C26E0}"/>
              </a:ext>
            </a:extLst>
          </p:cNvPr>
          <p:cNvSpPr>
            <a:spLocks noGrp="1"/>
          </p:cNvSpPr>
          <p:nvPr>
            <p:ph type="dt" sz="half" idx="10"/>
          </p:nvPr>
        </p:nvSpPr>
        <p:spPr/>
        <p:txBody>
          <a:bodyPr/>
          <a:lstStyle/>
          <a:p>
            <a:fld id="{E88A67ED-73F0-2449-9302-39F0167EC27F}" type="datetimeFigureOut">
              <a:rPr lang="nl-NL" smtClean="0"/>
              <a:t>15-9-2025</a:t>
            </a:fld>
            <a:endParaRPr lang="nl-NL"/>
          </a:p>
        </p:txBody>
      </p:sp>
      <p:sp>
        <p:nvSpPr>
          <p:cNvPr id="5" name="Tijdelijke aanduiding voor voettekst 4">
            <a:extLst>
              <a:ext uri="{FF2B5EF4-FFF2-40B4-BE49-F238E27FC236}">
                <a16:creationId xmlns:a16="http://schemas.microsoft.com/office/drawing/2014/main" id="{E27D3C6E-8FD2-2F36-5538-6A9133BA09C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7B9303F-82A5-3E67-20CD-52FC6AE7FC7A}"/>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1013166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1D5316-FC6E-17AD-EBBC-3ABA82E1E272}"/>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58ECAC0-D555-1DA0-0432-5755296ECC27}"/>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DA38A3F-D54E-BD61-9102-07EAEE9676A6}"/>
              </a:ext>
            </a:extLst>
          </p:cNvPr>
          <p:cNvSpPr>
            <a:spLocks noGrp="1"/>
          </p:cNvSpPr>
          <p:nvPr>
            <p:ph type="dt" sz="half" idx="10"/>
          </p:nvPr>
        </p:nvSpPr>
        <p:spPr/>
        <p:txBody>
          <a:bodyPr/>
          <a:lstStyle/>
          <a:p>
            <a:fld id="{E88A67ED-73F0-2449-9302-39F0167EC27F}" type="datetimeFigureOut">
              <a:rPr lang="nl-NL" smtClean="0"/>
              <a:t>15-9-2025</a:t>
            </a:fld>
            <a:endParaRPr lang="nl-NL"/>
          </a:p>
        </p:txBody>
      </p:sp>
      <p:sp>
        <p:nvSpPr>
          <p:cNvPr id="5" name="Tijdelijke aanduiding voor voettekst 4">
            <a:extLst>
              <a:ext uri="{FF2B5EF4-FFF2-40B4-BE49-F238E27FC236}">
                <a16:creationId xmlns:a16="http://schemas.microsoft.com/office/drawing/2014/main" id="{515BB161-49CB-A085-3910-5E7A0757E67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75178F6-1325-AEA5-B77D-3689621C1FE1}"/>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111156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BAE254-0D58-C1F5-77AE-F82383FBC726}"/>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6CB51DF1-1246-8D13-7C3E-8C772AB71B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9B7094FE-8FFA-D4E5-B718-72A666918169}"/>
              </a:ext>
            </a:extLst>
          </p:cNvPr>
          <p:cNvSpPr>
            <a:spLocks noGrp="1"/>
          </p:cNvSpPr>
          <p:nvPr>
            <p:ph type="dt" sz="half" idx="10"/>
          </p:nvPr>
        </p:nvSpPr>
        <p:spPr/>
        <p:txBody>
          <a:bodyPr/>
          <a:lstStyle/>
          <a:p>
            <a:fld id="{E88A67ED-73F0-2449-9302-39F0167EC27F}" type="datetimeFigureOut">
              <a:rPr lang="nl-NL" smtClean="0"/>
              <a:t>15-9-2025</a:t>
            </a:fld>
            <a:endParaRPr lang="nl-NL"/>
          </a:p>
        </p:txBody>
      </p:sp>
      <p:sp>
        <p:nvSpPr>
          <p:cNvPr id="5" name="Tijdelijke aanduiding voor voettekst 4">
            <a:extLst>
              <a:ext uri="{FF2B5EF4-FFF2-40B4-BE49-F238E27FC236}">
                <a16:creationId xmlns:a16="http://schemas.microsoft.com/office/drawing/2014/main" id="{9012FC82-4459-FA6C-7376-084DE3B0AF9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883D9E3-5D99-6C80-8BA5-AA1162749D2D}"/>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867096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6E244C-9B32-942B-2228-EE8D36789E0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F9517290-9D6B-416C-607F-25145FC823F6}"/>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BCF6CEB3-88DA-4C97-282A-BD971443B695}"/>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5BB8CBED-57EC-F870-5D55-EE5684518053}"/>
              </a:ext>
            </a:extLst>
          </p:cNvPr>
          <p:cNvSpPr>
            <a:spLocks noGrp="1"/>
          </p:cNvSpPr>
          <p:nvPr>
            <p:ph type="dt" sz="half" idx="10"/>
          </p:nvPr>
        </p:nvSpPr>
        <p:spPr/>
        <p:txBody>
          <a:bodyPr/>
          <a:lstStyle/>
          <a:p>
            <a:fld id="{E88A67ED-73F0-2449-9302-39F0167EC27F}" type="datetimeFigureOut">
              <a:rPr lang="nl-NL" smtClean="0"/>
              <a:t>15-9-2025</a:t>
            </a:fld>
            <a:endParaRPr lang="nl-NL"/>
          </a:p>
        </p:txBody>
      </p:sp>
      <p:sp>
        <p:nvSpPr>
          <p:cNvPr id="6" name="Tijdelijke aanduiding voor voettekst 5">
            <a:extLst>
              <a:ext uri="{FF2B5EF4-FFF2-40B4-BE49-F238E27FC236}">
                <a16:creationId xmlns:a16="http://schemas.microsoft.com/office/drawing/2014/main" id="{8BCDF218-F936-4E86-B3A3-7AC518BED20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1C444DD7-4B0B-BD64-82B4-31D9D0F51BF9}"/>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2432565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F748B5-8943-55F6-3FD9-F69F36B210F9}"/>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5C9B0950-F949-B297-3EDC-A4FAA5B225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98284BE4-3D7D-F44C-B318-7858C6703D1B}"/>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C8E3FA5E-92DA-95BC-F371-CAC3727F14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07811CBB-1310-8DDF-D0DB-D91A0F3F5206}"/>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30F7D322-A01F-703A-29BB-5FCF99C07696}"/>
              </a:ext>
            </a:extLst>
          </p:cNvPr>
          <p:cNvSpPr>
            <a:spLocks noGrp="1"/>
          </p:cNvSpPr>
          <p:nvPr>
            <p:ph type="dt" sz="half" idx="10"/>
          </p:nvPr>
        </p:nvSpPr>
        <p:spPr/>
        <p:txBody>
          <a:bodyPr/>
          <a:lstStyle/>
          <a:p>
            <a:fld id="{E88A67ED-73F0-2449-9302-39F0167EC27F}" type="datetimeFigureOut">
              <a:rPr lang="nl-NL" smtClean="0"/>
              <a:t>15-9-2025</a:t>
            </a:fld>
            <a:endParaRPr lang="nl-NL"/>
          </a:p>
        </p:txBody>
      </p:sp>
      <p:sp>
        <p:nvSpPr>
          <p:cNvPr id="8" name="Tijdelijke aanduiding voor voettekst 7">
            <a:extLst>
              <a:ext uri="{FF2B5EF4-FFF2-40B4-BE49-F238E27FC236}">
                <a16:creationId xmlns:a16="http://schemas.microsoft.com/office/drawing/2014/main" id="{1200D412-33C4-E05E-9D5B-DC516C30F039}"/>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8E54354F-7D69-EE08-9638-55ADB333AF78}"/>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4207487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C267C2-0A70-0E0E-A6AC-4A289DE35F03}"/>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01EB6F63-2A4C-E329-1665-D4EFD03F509C}"/>
              </a:ext>
            </a:extLst>
          </p:cNvPr>
          <p:cNvSpPr>
            <a:spLocks noGrp="1"/>
          </p:cNvSpPr>
          <p:nvPr>
            <p:ph type="dt" sz="half" idx="10"/>
          </p:nvPr>
        </p:nvSpPr>
        <p:spPr/>
        <p:txBody>
          <a:bodyPr/>
          <a:lstStyle/>
          <a:p>
            <a:fld id="{E88A67ED-73F0-2449-9302-39F0167EC27F}" type="datetimeFigureOut">
              <a:rPr lang="nl-NL" smtClean="0"/>
              <a:t>15-9-2025</a:t>
            </a:fld>
            <a:endParaRPr lang="nl-NL"/>
          </a:p>
        </p:txBody>
      </p:sp>
      <p:sp>
        <p:nvSpPr>
          <p:cNvPr id="4" name="Tijdelijke aanduiding voor voettekst 3">
            <a:extLst>
              <a:ext uri="{FF2B5EF4-FFF2-40B4-BE49-F238E27FC236}">
                <a16:creationId xmlns:a16="http://schemas.microsoft.com/office/drawing/2014/main" id="{FFBA2837-1BCB-92DB-3F76-7A13F706264C}"/>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F7137CCE-3A3F-A720-6198-F56F5C77EF34}"/>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1343036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CB58A75B-68DD-25B8-C320-92F95BA6EEFC}"/>
              </a:ext>
            </a:extLst>
          </p:cNvPr>
          <p:cNvSpPr>
            <a:spLocks noGrp="1"/>
          </p:cNvSpPr>
          <p:nvPr>
            <p:ph type="dt" sz="half" idx="10"/>
          </p:nvPr>
        </p:nvSpPr>
        <p:spPr/>
        <p:txBody>
          <a:bodyPr/>
          <a:lstStyle/>
          <a:p>
            <a:fld id="{E88A67ED-73F0-2449-9302-39F0167EC27F}" type="datetimeFigureOut">
              <a:rPr lang="nl-NL" smtClean="0"/>
              <a:t>15-9-2025</a:t>
            </a:fld>
            <a:endParaRPr lang="nl-NL"/>
          </a:p>
        </p:txBody>
      </p:sp>
      <p:sp>
        <p:nvSpPr>
          <p:cNvPr id="3" name="Tijdelijke aanduiding voor voettekst 2">
            <a:extLst>
              <a:ext uri="{FF2B5EF4-FFF2-40B4-BE49-F238E27FC236}">
                <a16:creationId xmlns:a16="http://schemas.microsoft.com/office/drawing/2014/main" id="{2BB90DB0-AFA9-7365-E8F3-510E31A0A1F3}"/>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ECCD4EC2-4C82-E9B4-6080-94611704F3C1}"/>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3228095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FCEF25-47A9-87AD-24B0-0E1242279C2C}"/>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88EBD6BA-ADE0-EA24-FC0F-414FFBECDC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FF4F58CD-AD43-B1D1-0EDB-36A1DDA955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4B70960E-B04F-97B4-D808-EF2012F6C861}"/>
              </a:ext>
            </a:extLst>
          </p:cNvPr>
          <p:cNvSpPr>
            <a:spLocks noGrp="1"/>
          </p:cNvSpPr>
          <p:nvPr>
            <p:ph type="dt" sz="half" idx="10"/>
          </p:nvPr>
        </p:nvSpPr>
        <p:spPr/>
        <p:txBody>
          <a:bodyPr/>
          <a:lstStyle/>
          <a:p>
            <a:fld id="{E88A67ED-73F0-2449-9302-39F0167EC27F}" type="datetimeFigureOut">
              <a:rPr lang="nl-NL" smtClean="0"/>
              <a:t>15-9-2025</a:t>
            </a:fld>
            <a:endParaRPr lang="nl-NL"/>
          </a:p>
        </p:txBody>
      </p:sp>
      <p:sp>
        <p:nvSpPr>
          <p:cNvPr id="6" name="Tijdelijke aanduiding voor voettekst 5">
            <a:extLst>
              <a:ext uri="{FF2B5EF4-FFF2-40B4-BE49-F238E27FC236}">
                <a16:creationId xmlns:a16="http://schemas.microsoft.com/office/drawing/2014/main" id="{3A1AE0BC-C375-F89F-C4D0-2B710D4BAB96}"/>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A82B336-A0A7-F1C9-B915-680D9B431264}"/>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3885455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3A531D-580C-13F5-0336-DBCB5CED8FC5}"/>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F72EB106-6B3D-10A6-C7A1-B755A8AC1C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ijdelijke aanduiding voor tekst 3">
            <a:extLst>
              <a:ext uri="{FF2B5EF4-FFF2-40B4-BE49-F238E27FC236}">
                <a16:creationId xmlns:a16="http://schemas.microsoft.com/office/drawing/2014/main" id="{82A9BFEB-17B8-65DA-FA30-58A60A443F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4FA8AFA-C040-5E10-A6FA-F99C068FEE82}"/>
              </a:ext>
            </a:extLst>
          </p:cNvPr>
          <p:cNvSpPr>
            <a:spLocks noGrp="1"/>
          </p:cNvSpPr>
          <p:nvPr>
            <p:ph type="dt" sz="half" idx="10"/>
          </p:nvPr>
        </p:nvSpPr>
        <p:spPr/>
        <p:txBody>
          <a:bodyPr/>
          <a:lstStyle/>
          <a:p>
            <a:fld id="{E88A67ED-73F0-2449-9302-39F0167EC27F}" type="datetimeFigureOut">
              <a:rPr lang="nl-NL" smtClean="0"/>
              <a:t>15-9-2025</a:t>
            </a:fld>
            <a:endParaRPr lang="nl-NL"/>
          </a:p>
        </p:txBody>
      </p:sp>
      <p:sp>
        <p:nvSpPr>
          <p:cNvPr id="6" name="Tijdelijke aanduiding voor voettekst 5">
            <a:extLst>
              <a:ext uri="{FF2B5EF4-FFF2-40B4-BE49-F238E27FC236}">
                <a16:creationId xmlns:a16="http://schemas.microsoft.com/office/drawing/2014/main" id="{2A189D22-FD57-E8F2-B628-672E78A67A1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1B5D084-F633-5965-EAB0-69ECA87196D3}"/>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34249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781F4F9B-4F77-6500-929F-F89A69DF31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2B71478A-761F-0E55-86F9-D357DD5753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75545AA-53FA-F7B0-0F25-B4C5E941ED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8A67ED-73F0-2449-9302-39F0167EC27F}" type="datetimeFigureOut">
              <a:rPr lang="nl-NL" smtClean="0"/>
              <a:t>15-9-2025</a:t>
            </a:fld>
            <a:endParaRPr lang="nl-NL"/>
          </a:p>
        </p:txBody>
      </p:sp>
      <p:sp>
        <p:nvSpPr>
          <p:cNvPr id="5" name="Tijdelijke aanduiding voor voettekst 4">
            <a:extLst>
              <a:ext uri="{FF2B5EF4-FFF2-40B4-BE49-F238E27FC236}">
                <a16:creationId xmlns:a16="http://schemas.microsoft.com/office/drawing/2014/main" id="{30DD965D-5175-E7EF-2385-5A6BEADD46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CD82BE54-67E5-0F3F-F89A-CAD72BD7B0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91CA3A-0D69-8643-A368-041487F8EF4C}" type="slidenum">
              <a:rPr lang="nl-NL" smtClean="0"/>
              <a:t>‹nr.›</a:t>
            </a:fld>
            <a:endParaRPr lang="nl-NL"/>
          </a:p>
        </p:txBody>
      </p:sp>
    </p:spTree>
    <p:extLst>
      <p:ext uri="{BB962C8B-B14F-4D97-AF65-F5344CB8AC3E}">
        <p14:creationId xmlns:p14="http://schemas.microsoft.com/office/powerpoint/2010/main" val="699444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mout.v@2college.nl" TargetMode="External"/><Relationship Id="rId2" Type="http://schemas.openxmlformats.org/officeDocument/2006/relationships/hyperlink" Target="mailto:opsteeg.p@2colleg.enl" TargetMode="External"/><Relationship Id="rId1" Type="http://schemas.openxmlformats.org/officeDocument/2006/relationships/slideLayout" Target="../slideLayouts/slideLayout2.xml"/><Relationship Id="rId5" Type="http://schemas.openxmlformats.org/officeDocument/2006/relationships/hyperlink" Target="mailto:hoop.h@2college.nl" TargetMode="External"/><Relationship Id="rId4" Type="http://schemas.openxmlformats.org/officeDocument/2006/relationships/hyperlink" Target="mailto:ree.n@2college.n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icares.com/" TargetMode="External"/><Relationship Id="rId2" Type="http://schemas.openxmlformats.org/officeDocument/2006/relationships/hyperlink" Target="http://www.testcentrumgroei.nl/" TargetMode="External"/><Relationship Id="rId1" Type="http://schemas.openxmlformats.org/officeDocument/2006/relationships/slideLayout" Target="../slideLayouts/slideLayout4.xml"/><Relationship Id="rId4" Type="http://schemas.openxmlformats.org/officeDocument/2006/relationships/hyperlink" Target="https://www.testcentrumgroei.n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pulles.j@2college.nl" TargetMode="External"/><Relationship Id="rId2" Type="http://schemas.openxmlformats.org/officeDocument/2006/relationships/hyperlink" Target="mailto:opsteeg.p@2college.n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examencommissie.ruivenmavo@2college.n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38FDA0-83DA-41EF-B431-9CE62FF53E52}"/>
              </a:ext>
            </a:extLst>
          </p:cNvPr>
          <p:cNvSpPr>
            <a:spLocks noGrp="1"/>
          </p:cNvSpPr>
          <p:nvPr>
            <p:ph type="title"/>
          </p:nvPr>
        </p:nvSpPr>
        <p:spPr>
          <a:xfrm>
            <a:off x="3631473" y="365125"/>
            <a:ext cx="8142515" cy="1325563"/>
          </a:xfrm>
        </p:spPr>
        <p:txBody>
          <a:bodyPr/>
          <a:lstStyle/>
          <a:p>
            <a:r>
              <a:rPr lang="nl-NL" b="1">
                <a:solidFill>
                  <a:srgbClr val="079863"/>
                </a:solidFill>
              </a:rPr>
              <a:t>Ouderavond PTA &amp; LOB KED23</a:t>
            </a:r>
          </a:p>
        </p:txBody>
      </p:sp>
      <p:sp>
        <p:nvSpPr>
          <p:cNvPr id="3" name="Tijdelijke aanduiding voor inhoud 2">
            <a:extLst>
              <a:ext uri="{FF2B5EF4-FFF2-40B4-BE49-F238E27FC236}">
                <a16:creationId xmlns:a16="http://schemas.microsoft.com/office/drawing/2014/main" id="{F978E16D-CC7B-4C7C-81A0-F2E0B67997F8}"/>
              </a:ext>
            </a:extLst>
          </p:cNvPr>
          <p:cNvSpPr>
            <a:spLocks noGrp="1"/>
          </p:cNvSpPr>
          <p:nvPr>
            <p:ph idx="1"/>
          </p:nvPr>
        </p:nvSpPr>
        <p:spPr/>
        <p:txBody>
          <a:bodyPr/>
          <a:lstStyle/>
          <a:p>
            <a:pPr marL="0" indent="0">
              <a:buNone/>
            </a:pPr>
            <a:r>
              <a:rPr lang="nl-NL"/>
              <a:t>Examensecretaris: Dhr. Opsteeg </a:t>
            </a:r>
            <a:r>
              <a:rPr lang="nl-NL">
                <a:hlinkClick r:id="rId2"/>
              </a:rPr>
              <a:t>opsteeg.p@2college.nl</a:t>
            </a:r>
            <a:r>
              <a:rPr lang="nl-NL"/>
              <a:t> </a:t>
            </a:r>
          </a:p>
          <a:p>
            <a:pPr marL="457200" lvl="1" indent="0">
              <a:buNone/>
            </a:pPr>
            <a:r>
              <a:rPr lang="nl-NL"/>
              <a:t>Telefoonnummer: 088-0232814</a:t>
            </a:r>
          </a:p>
          <a:p>
            <a:pPr marL="457200" lvl="1" indent="0">
              <a:buNone/>
            </a:pPr>
            <a:endParaRPr lang="nl-NL"/>
          </a:p>
          <a:p>
            <a:pPr marL="0" indent="0">
              <a:buNone/>
            </a:pPr>
            <a:r>
              <a:rPr lang="nl-NL"/>
              <a:t>Decaan: 	Mevr. Smout </a:t>
            </a:r>
            <a:r>
              <a:rPr lang="nl-NL">
                <a:hlinkClick r:id="rId3"/>
              </a:rPr>
              <a:t>smout.v@2college.nl</a:t>
            </a:r>
            <a:r>
              <a:rPr lang="nl-NL"/>
              <a:t> </a:t>
            </a:r>
            <a:br>
              <a:rPr lang="nl-NL"/>
            </a:br>
            <a:r>
              <a:rPr lang="nl-NL"/>
              <a:t>		Dhr. Van Ree </a:t>
            </a:r>
            <a:r>
              <a:rPr lang="nl-NL">
                <a:hlinkClick r:id="rId4"/>
              </a:rPr>
              <a:t>ree.n@2college.nl</a:t>
            </a:r>
            <a:r>
              <a:rPr lang="nl-NL"/>
              <a:t> </a:t>
            </a:r>
          </a:p>
          <a:p>
            <a:pPr marL="0" indent="0">
              <a:buNone/>
            </a:pPr>
            <a:endParaRPr lang="nl-NL"/>
          </a:p>
          <a:p>
            <a:pPr marL="0" indent="0">
              <a:buNone/>
            </a:pPr>
            <a:r>
              <a:rPr lang="nl-NL"/>
              <a:t>Teamleider: Mevr. Hoop </a:t>
            </a:r>
            <a:r>
              <a:rPr lang="nl-NL">
                <a:hlinkClick r:id="rId5"/>
              </a:rPr>
              <a:t>hoop.h@2college.nl</a:t>
            </a:r>
            <a:endParaRPr lang="nl-NL"/>
          </a:p>
          <a:p>
            <a:pPr marL="457200" lvl="1" indent="0">
              <a:buNone/>
            </a:pPr>
            <a:r>
              <a:rPr lang="nl-NL"/>
              <a:t>Telefoonnummer: 088-0232840</a:t>
            </a:r>
          </a:p>
        </p:txBody>
      </p:sp>
    </p:spTree>
    <p:extLst>
      <p:ext uri="{BB962C8B-B14F-4D97-AF65-F5344CB8AC3E}">
        <p14:creationId xmlns:p14="http://schemas.microsoft.com/office/powerpoint/2010/main" val="2984222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5C815E-60E4-4FD5-BC59-65C3CAC543C6}"/>
              </a:ext>
            </a:extLst>
          </p:cNvPr>
          <p:cNvSpPr>
            <a:spLocks noGrp="1"/>
          </p:cNvSpPr>
          <p:nvPr>
            <p:ph type="title"/>
          </p:nvPr>
        </p:nvSpPr>
        <p:spPr>
          <a:xfrm>
            <a:off x="3657600" y="365125"/>
            <a:ext cx="7696200" cy="1325563"/>
          </a:xfrm>
        </p:spPr>
        <p:txBody>
          <a:bodyPr/>
          <a:lstStyle/>
          <a:p>
            <a:r>
              <a:rPr lang="nl-NL" b="1">
                <a:solidFill>
                  <a:srgbClr val="079863"/>
                </a:solidFill>
              </a:rPr>
              <a:t>Overgangsnormen (vervolg)</a:t>
            </a:r>
          </a:p>
        </p:txBody>
      </p:sp>
      <p:sp>
        <p:nvSpPr>
          <p:cNvPr id="3" name="Tijdelijke aanduiding voor inhoud 2">
            <a:extLst>
              <a:ext uri="{FF2B5EF4-FFF2-40B4-BE49-F238E27FC236}">
                <a16:creationId xmlns:a16="http://schemas.microsoft.com/office/drawing/2014/main" id="{7B5AB959-2E82-4B35-B3CB-419EF2CA0A1D}"/>
              </a:ext>
            </a:extLst>
          </p:cNvPr>
          <p:cNvSpPr>
            <a:spLocks noGrp="1"/>
          </p:cNvSpPr>
          <p:nvPr>
            <p:ph idx="1"/>
          </p:nvPr>
        </p:nvSpPr>
        <p:spPr/>
        <p:txBody>
          <a:bodyPr>
            <a:normAutofit/>
          </a:bodyPr>
          <a:lstStyle/>
          <a:p>
            <a:pPr marL="0" indent="0">
              <a:lnSpc>
                <a:spcPct val="107000"/>
              </a:lnSpc>
              <a:spcAft>
                <a:spcPts val="825"/>
              </a:spcAft>
              <a:buNone/>
            </a:pPr>
            <a:r>
              <a:rPr lang="nl-NL" sz="1800">
                <a:effectLst/>
                <a:latin typeface="Calibri" panose="020F0502020204030204" pitchFamily="34" charset="0"/>
                <a:ea typeface="Times New Roman" panose="02020603050405020304" pitchFamily="18" charset="0"/>
                <a:cs typeface="Calibri" panose="020F0502020204030204" pitchFamily="34" charset="0"/>
              </a:rPr>
              <a:t>De uitslag van de bespreking kan als volgt zijn:</a:t>
            </a:r>
            <a:endParaRPr lang="nl-NL" sz="18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nl-NL" sz="1800">
                <a:effectLst/>
                <a:latin typeface="Calibri" panose="020F0502020204030204" pitchFamily="34" charset="0"/>
                <a:ea typeface="Times New Roman" panose="02020603050405020304" pitchFamily="18" charset="0"/>
                <a:cs typeface="Calibri" panose="020F0502020204030204" pitchFamily="34" charset="0"/>
              </a:rPr>
              <a:t>De leerling stroomt door naar het examenprogramma;</a:t>
            </a:r>
            <a:endParaRPr lang="nl-NL" sz="18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nl-NL" sz="1800">
                <a:effectLst/>
                <a:latin typeface="Calibri" panose="020F0502020204030204" pitchFamily="34" charset="0"/>
                <a:ea typeface="Times New Roman" panose="02020603050405020304" pitchFamily="18" charset="0"/>
                <a:cs typeface="Calibri" panose="020F0502020204030204" pitchFamily="34" charset="0"/>
              </a:rPr>
              <a:t>De leerling moet deels vertragen. Hij kan wel voor één of meer vakken deelnemen aan het examenprogramma, maar niet volledig doorstromen;</a:t>
            </a:r>
            <a:endParaRPr lang="nl-NL" sz="18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nl-NL" sz="1800">
                <a:effectLst/>
                <a:latin typeface="Calibri" panose="020F0502020204030204" pitchFamily="34" charset="0"/>
                <a:ea typeface="Times New Roman" panose="02020603050405020304" pitchFamily="18" charset="0"/>
                <a:cs typeface="Calibri" panose="020F0502020204030204" pitchFamily="34" charset="0"/>
              </a:rPr>
              <a:t>De leerling moet volledig vertragen en kan voor geen enkel vak doorstromen naar het examenprogramma;</a:t>
            </a:r>
            <a:endParaRPr lang="nl-NL" sz="18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25"/>
              </a:spcAft>
              <a:buFont typeface="+mj-lt"/>
              <a:buAutoNum type="arabicPeriod"/>
              <a:tabLst>
                <a:tab pos="457200" algn="l"/>
              </a:tabLst>
            </a:pPr>
            <a:r>
              <a:rPr lang="nl-NL" sz="1800">
                <a:effectLst/>
                <a:latin typeface="Calibri" panose="020F0502020204030204" pitchFamily="34" charset="0"/>
                <a:ea typeface="Times New Roman" panose="02020603050405020304" pitchFamily="18" charset="0"/>
                <a:cs typeface="Calibri" panose="020F0502020204030204" pitchFamily="34" charset="0"/>
              </a:rPr>
              <a:t>De leerling krijgt het advies om af te stromen.</a:t>
            </a:r>
            <a:endParaRPr lang="nl-NL" sz="180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25"/>
              </a:spcAft>
              <a:buNone/>
            </a:pPr>
            <a:endParaRPr lang="nl-NL" sz="1800">
              <a:effectLst/>
              <a:latin typeface="Calibri" panose="020F0502020204030204" pitchFamily="34" charset="0"/>
              <a:ea typeface="Times New Roman" panose="02020603050405020304" pitchFamily="18" charset="0"/>
              <a:cs typeface="Calibri" panose="020F0502020204030204" pitchFamily="34" charset="0"/>
            </a:endParaRPr>
          </a:p>
          <a:p>
            <a:pPr marL="0" indent="0">
              <a:lnSpc>
                <a:spcPct val="107000"/>
              </a:lnSpc>
              <a:spcAft>
                <a:spcPts val="825"/>
              </a:spcAft>
              <a:buNone/>
            </a:pPr>
            <a:r>
              <a:rPr lang="nl-NL" sz="1800">
                <a:effectLst/>
                <a:latin typeface="Calibri" panose="020F0502020204030204" pitchFamily="34" charset="0"/>
                <a:ea typeface="Times New Roman" panose="02020603050405020304" pitchFamily="18" charset="0"/>
                <a:cs typeface="Calibri" panose="020F0502020204030204" pitchFamily="34" charset="0"/>
              </a:rPr>
              <a:t>De uitslag wordt altijd toegelicht en voorzien van adviezen voor de leerling.</a:t>
            </a:r>
            <a:endParaRPr lang="nl-NL" sz="18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nl-NL"/>
          </a:p>
          <a:p>
            <a:endParaRPr lang="nl-NL"/>
          </a:p>
        </p:txBody>
      </p:sp>
    </p:spTree>
    <p:extLst>
      <p:ext uri="{BB962C8B-B14F-4D97-AF65-F5344CB8AC3E}">
        <p14:creationId xmlns:p14="http://schemas.microsoft.com/office/powerpoint/2010/main" val="14778568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2FE852-40FB-4528-AD8C-C7FD176E4741}"/>
              </a:ext>
            </a:extLst>
          </p:cNvPr>
          <p:cNvSpPr>
            <a:spLocks noGrp="1"/>
          </p:cNvSpPr>
          <p:nvPr>
            <p:ph type="title"/>
          </p:nvPr>
        </p:nvSpPr>
        <p:spPr>
          <a:xfrm>
            <a:off x="3676072" y="365125"/>
            <a:ext cx="7677727" cy="1325563"/>
          </a:xfrm>
        </p:spPr>
        <p:txBody>
          <a:bodyPr/>
          <a:lstStyle/>
          <a:p>
            <a:r>
              <a:rPr lang="nl-NL" b="1">
                <a:solidFill>
                  <a:srgbClr val="079863"/>
                </a:solidFill>
              </a:rPr>
              <a:t>Havo</a:t>
            </a:r>
          </a:p>
        </p:txBody>
      </p:sp>
      <p:sp>
        <p:nvSpPr>
          <p:cNvPr id="3" name="Tijdelijke aanduiding voor inhoud 2">
            <a:extLst>
              <a:ext uri="{FF2B5EF4-FFF2-40B4-BE49-F238E27FC236}">
                <a16:creationId xmlns:a16="http://schemas.microsoft.com/office/drawing/2014/main" id="{D63F3117-4DAB-4190-A6F6-17D1CE5063DD}"/>
              </a:ext>
            </a:extLst>
          </p:cNvPr>
          <p:cNvSpPr>
            <a:spLocks noGrp="1"/>
          </p:cNvSpPr>
          <p:nvPr>
            <p:ph idx="1"/>
          </p:nvPr>
        </p:nvSpPr>
        <p:spPr/>
        <p:txBody>
          <a:bodyPr/>
          <a:lstStyle/>
          <a:p>
            <a:r>
              <a:rPr lang="nl-NL"/>
              <a:t>Wet gelijke kans op doorstroom (havo-vwo)</a:t>
            </a:r>
          </a:p>
          <a:p>
            <a:pPr lvl="1"/>
            <a:r>
              <a:rPr lang="nl-NL"/>
              <a:t>Drempelloze instroom (voorwaarde leerling heeft in een 7</a:t>
            </a:r>
            <a:r>
              <a:rPr lang="nl-NL" baseline="30000"/>
              <a:t>e</a:t>
            </a:r>
            <a:r>
              <a:rPr lang="nl-NL"/>
              <a:t> </a:t>
            </a:r>
            <a:r>
              <a:rPr lang="nl-NL" u="sng"/>
              <a:t>theoretische</a:t>
            </a:r>
            <a:r>
              <a:rPr lang="nl-NL"/>
              <a:t> vak eindexamen gedaan).</a:t>
            </a:r>
          </a:p>
          <a:p>
            <a:pPr lvl="2"/>
            <a:r>
              <a:rPr lang="nl-NL"/>
              <a:t>Data van aanmelden worden nog gecommuniceerd. Vak valt het aanmelden gelijk met één van de aanmeldingsavonden voor groep 8 leerlingen. </a:t>
            </a:r>
            <a:endParaRPr lang="nl-NL">
              <a:solidFill>
                <a:srgbClr val="FF0000"/>
              </a:solidFill>
            </a:endParaRPr>
          </a:p>
          <a:p>
            <a:pPr lvl="3"/>
            <a:r>
              <a:rPr lang="nl-NL"/>
              <a:t>Aanmelden op slechts 1 middelbare school (bij een lotingsschool 2</a:t>
            </a:r>
            <a:r>
              <a:rPr lang="nl-NL" baseline="30000"/>
              <a:t>e</a:t>
            </a:r>
            <a:r>
              <a:rPr lang="nl-NL"/>
              <a:t> keuze opgeven).</a:t>
            </a:r>
          </a:p>
          <a:p>
            <a:pPr lvl="4"/>
            <a:r>
              <a:rPr lang="nl-NL"/>
              <a:t>Altijd een intakegesprek (+ overdracht vanuit 2College Ruivenmavo naar havo school).</a:t>
            </a:r>
          </a:p>
          <a:p>
            <a:pPr lvl="2"/>
            <a:r>
              <a:rPr lang="nl-NL"/>
              <a:t>Profiel op havo afhankelijk van vakkenpakket nu (zie volgende dia).</a:t>
            </a:r>
          </a:p>
          <a:p>
            <a:pPr lvl="1"/>
            <a:r>
              <a:rPr lang="nl-NL"/>
              <a:t>Alle leerlingen op 2College Ruivenmavo doen examen in 7 vakken.</a:t>
            </a:r>
          </a:p>
        </p:txBody>
      </p:sp>
    </p:spTree>
    <p:extLst>
      <p:ext uri="{BB962C8B-B14F-4D97-AF65-F5344CB8AC3E}">
        <p14:creationId xmlns:p14="http://schemas.microsoft.com/office/powerpoint/2010/main" val="1298607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3DEBAF-A3B2-4C16-8764-D438FD57DCC8}"/>
              </a:ext>
            </a:extLst>
          </p:cNvPr>
          <p:cNvSpPr>
            <a:spLocks noGrp="1"/>
          </p:cNvSpPr>
          <p:nvPr>
            <p:ph type="title"/>
          </p:nvPr>
        </p:nvSpPr>
        <p:spPr>
          <a:xfrm>
            <a:off x="3722254" y="365125"/>
            <a:ext cx="7633133" cy="1325563"/>
          </a:xfrm>
        </p:spPr>
        <p:txBody>
          <a:bodyPr/>
          <a:lstStyle/>
          <a:p>
            <a:r>
              <a:rPr lang="nl-NL" b="1">
                <a:solidFill>
                  <a:srgbClr val="079863"/>
                </a:solidFill>
              </a:rPr>
              <a:t>Profielen havo &amp; vakken</a:t>
            </a:r>
          </a:p>
        </p:txBody>
      </p:sp>
      <p:sp>
        <p:nvSpPr>
          <p:cNvPr id="4" name="Tijdelijke aanduiding voor tekst 3">
            <a:extLst>
              <a:ext uri="{FF2B5EF4-FFF2-40B4-BE49-F238E27FC236}">
                <a16:creationId xmlns:a16="http://schemas.microsoft.com/office/drawing/2014/main" id="{91487215-0838-4234-985C-9D6632DA92CE}"/>
              </a:ext>
            </a:extLst>
          </p:cNvPr>
          <p:cNvSpPr>
            <a:spLocks noGrp="1"/>
          </p:cNvSpPr>
          <p:nvPr>
            <p:ph type="body" idx="1"/>
          </p:nvPr>
        </p:nvSpPr>
        <p:spPr/>
        <p:txBody>
          <a:bodyPr/>
          <a:lstStyle/>
          <a:p>
            <a:r>
              <a:rPr lang="nl-NL">
                <a:solidFill>
                  <a:srgbClr val="079863"/>
                </a:solidFill>
              </a:rPr>
              <a:t>Profiel</a:t>
            </a:r>
          </a:p>
        </p:txBody>
      </p:sp>
      <p:sp>
        <p:nvSpPr>
          <p:cNvPr id="5" name="Tijdelijke aanduiding voor inhoud 4">
            <a:extLst>
              <a:ext uri="{FF2B5EF4-FFF2-40B4-BE49-F238E27FC236}">
                <a16:creationId xmlns:a16="http://schemas.microsoft.com/office/drawing/2014/main" id="{E907CC32-C2A2-4BF2-8D43-FDA890C97691}"/>
              </a:ext>
            </a:extLst>
          </p:cNvPr>
          <p:cNvSpPr>
            <a:spLocks noGrp="1"/>
          </p:cNvSpPr>
          <p:nvPr>
            <p:ph sz="half" idx="2"/>
          </p:nvPr>
        </p:nvSpPr>
        <p:spPr/>
        <p:txBody>
          <a:bodyPr>
            <a:normAutofit fontScale="85000" lnSpcReduction="20000"/>
          </a:bodyPr>
          <a:lstStyle/>
          <a:p>
            <a:r>
              <a:rPr lang="nl-NL"/>
              <a:t>Cultuur &amp; Maatschappij</a:t>
            </a:r>
          </a:p>
          <a:p>
            <a:pPr marL="0" indent="0">
              <a:buNone/>
            </a:pPr>
            <a:endParaRPr lang="nl-NL"/>
          </a:p>
          <a:p>
            <a:pPr marL="0" indent="0">
              <a:buNone/>
            </a:pPr>
            <a:endParaRPr lang="nl-NL"/>
          </a:p>
          <a:p>
            <a:r>
              <a:rPr lang="nl-NL"/>
              <a:t>Economie &amp; Maatschappij</a:t>
            </a:r>
          </a:p>
          <a:p>
            <a:endParaRPr lang="nl-NL"/>
          </a:p>
          <a:p>
            <a:r>
              <a:rPr lang="nl-NL"/>
              <a:t>Natuur &amp; Gezondheid</a:t>
            </a:r>
          </a:p>
          <a:p>
            <a:endParaRPr lang="nl-NL"/>
          </a:p>
          <a:p>
            <a:endParaRPr lang="nl-NL"/>
          </a:p>
          <a:p>
            <a:r>
              <a:rPr lang="nl-NL"/>
              <a:t>Natuur &amp; Techniek</a:t>
            </a:r>
          </a:p>
          <a:p>
            <a:pPr marL="0" indent="0">
              <a:buNone/>
            </a:pPr>
            <a:endParaRPr lang="nl-NL"/>
          </a:p>
        </p:txBody>
      </p:sp>
      <p:sp>
        <p:nvSpPr>
          <p:cNvPr id="6" name="Tijdelijke aanduiding voor tekst 5">
            <a:extLst>
              <a:ext uri="{FF2B5EF4-FFF2-40B4-BE49-F238E27FC236}">
                <a16:creationId xmlns:a16="http://schemas.microsoft.com/office/drawing/2014/main" id="{5BE434F9-98B8-4005-9200-C9066209684E}"/>
              </a:ext>
            </a:extLst>
          </p:cNvPr>
          <p:cNvSpPr>
            <a:spLocks noGrp="1"/>
          </p:cNvSpPr>
          <p:nvPr>
            <p:ph type="body" sz="quarter" idx="3"/>
          </p:nvPr>
        </p:nvSpPr>
        <p:spPr/>
        <p:txBody>
          <a:bodyPr/>
          <a:lstStyle/>
          <a:p>
            <a:r>
              <a:rPr lang="nl-NL">
                <a:solidFill>
                  <a:srgbClr val="079863"/>
                </a:solidFill>
              </a:rPr>
              <a:t>Aanbevolen vakken</a:t>
            </a:r>
          </a:p>
        </p:txBody>
      </p:sp>
      <p:sp>
        <p:nvSpPr>
          <p:cNvPr id="7" name="Tijdelijke aanduiding voor inhoud 6">
            <a:extLst>
              <a:ext uri="{FF2B5EF4-FFF2-40B4-BE49-F238E27FC236}">
                <a16:creationId xmlns:a16="http://schemas.microsoft.com/office/drawing/2014/main" id="{4B5990DA-055F-45FE-A510-5F0996DCE3BF}"/>
              </a:ext>
            </a:extLst>
          </p:cNvPr>
          <p:cNvSpPr>
            <a:spLocks noGrp="1"/>
          </p:cNvSpPr>
          <p:nvPr>
            <p:ph sz="quarter" idx="4"/>
          </p:nvPr>
        </p:nvSpPr>
        <p:spPr/>
        <p:txBody>
          <a:bodyPr>
            <a:normAutofit fontScale="85000" lnSpcReduction="20000"/>
          </a:bodyPr>
          <a:lstStyle/>
          <a:p>
            <a:r>
              <a:rPr lang="nl-NL"/>
              <a:t>2</a:t>
            </a:r>
            <a:r>
              <a:rPr lang="nl-NL" baseline="30000"/>
              <a:t>e</a:t>
            </a:r>
            <a:r>
              <a:rPr lang="nl-NL"/>
              <a:t> Moderne vreemde taal en geschiedenis </a:t>
            </a:r>
          </a:p>
          <a:p>
            <a:pPr lvl="2"/>
            <a:r>
              <a:rPr lang="nl-NL"/>
              <a:t>Let op! Niet elke school biedt Spaans aan.</a:t>
            </a:r>
          </a:p>
          <a:p>
            <a:endParaRPr lang="nl-NL"/>
          </a:p>
          <a:p>
            <a:r>
              <a:rPr lang="nl-NL"/>
              <a:t>Wiskunde, economie en geschiedenis</a:t>
            </a:r>
          </a:p>
          <a:p>
            <a:endParaRPr lang="nl-NL"/>
          </a:p>
          <a:p>
            <a:r>
              <a:rPr lang="nl-NL"/>
              <a:t>Wiskunde, biologie (en scheikunde t/m leerjaar 3 gevolgd)</a:t>
            </a:r>
          </a:p>
          <a:p>
            <a:endParaRPr lang="nl-NL"/>
          </a:p>
          <a:p>
            <a:r>
              <a:rPr lang="nl-NL"/>
              <a:t>Wiskunde, natuurkunde en scheikunde</a:t>
            </a:r>
          </a:p>
          <a:p>
            <a:endParaRPr lang="nl-NL"/>
          </a:p>
        </p:txBody>
      </p:sp>
    </p:spTree>
    <p:extLst>
      <p:ext uri="{BB962C8B-B14F-4D97-AF65-F5344CB8AC3E}">
        <p14:creationId xmlns:p14="http://schemas.microsoft.com/office/powerpoint/2010/main" val="13824016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461529-2CBA-4F65-9A4E-EB661622C2F9}"/>
              </a:ext>
            </a:extLst>
          </p:cNvPr>
          <p:cNvSpPr>
            <a:spLocks noGrp="1"/>
          </p:cNvSpPr>
          <p:nvPr>
            <p:ph type="title"/>
          </p:nvPr>
        </p:nvSpPr>
        <p:spPr>
          <a:xfrm>
            <a:off x="3657600" y="365125"/>
            <a:ext cx="7696200" cy="1325563"/>
          </a:xfrm>
        </p:spPr>
        <p:txBody>
          <a:bodyPr/>
          <a:lstStyle/>
          <a:p>
            <a:r>
              <a:rPr lang="nl-NL" b="1">
                <a:solidFill>
                  <a:srgbClr val="079863"/>
                </a:solidFill>
              </a:rPr>
              <a:t>LOB Bovenbouwprogramma</a:t>
            </a:r>
          </a:p>
        </p:txBody>
      </p:sp>
      <p:sp>
        <p:nvSpPr>
          <p:cNvPr id="3" name="Tijdelijke aanduiding voor inhoud 2">
            <a:extLst>
              <a:ext uri="{FF2B5EF4-FFF2-40B4-BE49-F238E27FC236}">
                <a16:creationId xmlns:a16="http://schemas.microsoft.com/office/drawing/2014/main" id="{1E7F975C-08B6-42CB-809A-234F22DCDA1C}"/>
              </a:ext>
            </a:extLst>
          </p:cNvPr>
          <p:cNvSpPr>
            <a:spLocks noGrp="1"/>
          </p:cNvSpPr>
          <p:nvPr>
            <p:ph idx="1"/>
          </p:nvPr>
        </p:nvSpPr>
        <p:spPr/>
        <p:txBody>
          <a:bodyPr vert="horz" lIns="91440" tIns="45720" rIns="91440" bIns="45720" rtlCol="0" anchor="t">
            <a:normAutofit/>
          </a:bodyPr>
          <a:lstStyle/>
          <a:p>
            <a:r>
              <a:rPr lang="nl-NL"/>
              <a:t>Loopbaandossier: </a:t>
            </a:r>
            <a:r>
              <a:rPr lang="nl-NL" err="1"/>
              <a:t>Qompas</a:t>
            </a:r>
            <a:r>
              <a:rPr lang="nl-NL"/>
              <a:t> (= PTA onderdeel)</a:t>
            </a:r>
          </a:p>
          <a:p>
            <a:r>
              <a:rPr lang="nl-NL"/>
              <a:t>Stage: 7 april t/m 10 april (info volgt).</a:t>
            </a:r>
            <a:endParaRPr lang="nl-NL">
              <a:ea typeface="Calibri"/>
              <a:cs typeface="Calibri"/>
            </a:endParaRPr>
          </a:p>
          <a:p>
            <a:r>
              <a:rPr lang="nl-NL"/>
              <a:t>Vakkenpakket examenbouwprogramma</a:t>
            </a:r>
            <a:endParaRPr lang="nl-NL">
              <a:ea typeface="Calibri"/>
              <a:cs typeface="Calibri"/>
            </a:endParaRPr>
          </a:p>
          <a:p>
            <a:pPr lvl="1"/>
            <a:r>
              <a:rPr lang="nl-NL"/>
              <a:t>Met deze keuze kiest de leerling zijn eindexamenvakken.</a:t>
            </a:r>
            <a:endParaRPr lang="nl-NL">
              <a:ea typeface="Calibri"/>
              <a:cs typeface="Calibri"/>
            </a:endParaRPr>
          </a:p>
          <a:p>
            <a:pPr lvl="2"/>
            <a:r>
              <a:rPr lang="nl-NL"/>
              <a:t>Op bijna alle MBO opleidingen zijn specifieke vakkenpakketeisen losgelaten.</a:t>
            </a:r>
            <a:endParaRPr lang="nl-NL">
              <a:ea typeface="Calibri"/>
              <a:cs typeface="Calibri"/>
            </a:endParaRPr>
          </a:p>
          <a:p>
            <a:pPr lvl="2"/>
            <a:r>
              <a:rPr lang="nl-NL"/>
              <a:t>Elke MBO opleiding communiceert toelatingseisen op de site.</a:t>
            </a:r>
            <a:endParaRPr lang="nl-NL">
              <a:ea typeface="Calibri"/>
              <a:cs typeface="Calibri"/>
            </a:endParaRPr>
          </a:p>
          <a:p>
            <a:pPr lvl="1"/>
            <a:r>
              <a:rPr lang="nl-NL"/>
              <a:t>Aparte ouderavond omtrent het vakkenpakket later in het jaar. Info volgt.</a:t>
            </a:r>
            <a:endParaRPr lang="nl-NL">
              <a:ea typeface="Calibri"/>
              <a:cs typeface="Calibri"/>
            </a:endParaRPr>
          </a:p>
          <a:p>
            <a:r>
              <a:rPr lang="nl-NL"/>
              <a:t>Inschrijven vervolgopleiding (leerjaar 4 </a:t>
            </a:r>
            <a:r>
              <a:rPr lang="nl-NL" u="sng"/>
              <a:t>al vanaf 1 november!</a:t>
            </a:r>
            <a:r>
              <a:rPr lang="nl-NL"/>
              <a:t>).</a:t>
            </a:r>
            <a:endParaRPr lang="nl-NL">
              <a:ea typeface="Calibri"/>
              <a:cs typeface="Calibri"/>
            </a:endParaRPr>
          </a:p>
        </p:txBody>
      </p:sp>
    </p:spTree>
    <p:extLst>
      <p:ext uri="{BB962C8B-B14F-4D97-AF65-F5344CB8AC3E}">
        <p14:creationId xmlns:p14="http://schemas.microsoft.com/office/powerpoint/2010/main" val="3635009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FB6D44-D942-49DC-A408-B73362202E98}"/>
              </a:ext>
            </a:extLst>
          </p:cNvPr>
          <p:cNvSpPr>
            <a:spLocks noGrp="1"/>
          </p:cNvSpPr>
          <p:nvPr>
            <p:ph type="title"/>
          </p:nvPr>
        </p:nvSpPr>
        <p:spPr>
          <a:xfrm>
            <a:off x="3779520" y="365125"/>
            <a:ext cx="7574280" cy="1325563"/>
          </a:xfrm>
        </p:spPr>
        <p:txBody>
          <a:bodyPr/>
          <a:lstStyle/>
          <a:p>
            <a:r>
              <a:rPr lang="nl-NL" b="1">
                <a:solidFill>
                  <a:srgbClr val="079863"/>
                </a:solidFill>
              </a:rPr>
              <a:t>Tot slot</a:t>
            </a:r>
          </a:p>
        </p:txBody>
      </p:sp>
      <p:sp>
        <p:nvSpPr>
          <p:cNvPr id="4" name="Tijdelijke aanduiding voor inhoud 3">
            <a:extLst>
              <a:ext uri="{FF2B5EF4-FFF2-40B4-BE49-F238E27FC236}">
                <a16:creationId xmlns:a16="http://schemas.microsoft.com/office/drawing/2014/main" id="{68F31102-E7A5-461C-A820-548DBE9C34F9}"/>
              </a:ext>
            </a:extLst>
          </p:cNvPr>
          <p:cNvSpPr>
            <a:spLocks noGrp="1"/>
          </p:cNvSpPr>
          <p:nvPr>
            <p:ph sz="half" idx="1"/>
          </p:nvPr>
        </p:nvSpPr>
        <p:spPr/>
        <p:txBody>
          <a:bodyPr vert="horz" lIns="91440" tIns="45720" rIns="91440" bIns="45720" rtlCol="0" anchor="t">
            <a:normAutofit fontScale="62500" lnSpcReduction="20000"/>
          </a:bodyPr>
          <a:lstStyle/>
          <a:p>
            <a:endParaRPr lang="nl-NL"/>
          </a:p>
          <a:p>
            <a:pPr fontAlgn="base"/>
            <a:r>
              <a:rPr lang="nl-NL"/>
              <a:t>Oriënteren op vervolgopleidingen.​</a:t>
            </a:r>
            <a:endParaRPr lang="nl-NL" dirty="0">
              <a:ea typeface="Calibri"/>
              <a:cs typeface="Calibri"/>
            </a:endParaRPr>
          </a:p>
          <a:p>
            <a:pPr fontAlgn="base"/>
            <a:r>
              <a:rPr lang="nl-NL"/>
              <a:t>Bezoeken open avonden. (In teams KED22 algemeen staat een overzicht).​</a:t>
            </a:r>
          </a:p>
          <a:p>
            <a:pPr fontAlgn="base"/>
            <a:r>
              <a:rPr lang="nl-NL"/>
              <a:t>VMBO info avonden 6 oktober t/m 8 oktober</a:t>
            </a:r>
            <a:r>
              <a:rPr lang="nl-NL" i="1"/>
              <a:t>. (niet verplicht wel gewenst). </a:t>
            </a:r>
            <a:r>
              <a:rPr lang="nl-NL"/>
              <a:t>​</a:t>
            </a:r>
          </a:p>
          <a:p>
            <a:pPr fontAlgn="base"/>
            <a:r>
              <a:rPr lang="nl-NL" i="1"/>
              <a:t>Zien-doen beleven 25 oktober. (Zie mailing 5 september)</a:t>
            </a:r>
            <a:r>
              <a:rPr lang="en-US"/>
              <a:t>​</a:t>
            </a:r>
            <a:endParaRPr lang="en-US" dirty="0">
              <a:ea typeface="Calibri"/>
              <a:cs typeface="Calibri"/>
            </a:endParaRPr>
          </a:p>
          <a:p>
            <a:pPr fontAlgn="base"/>
            <a:r>
              <a:rPr lang="nl-NL"/>
              <a:t>Coach behandelt in eerste lijn keuze vervolgopleiding tijdens coaching en begeleidt dit proces.​</a:t>
            </a:r>
          </a:p>
          <a:p>
            <a:pPr fontAlgn="base"/>
            <a:r>
              <a:rPr lang="nl-NL"/>
              <a:t>Ga het gesprek aan met uw zoon/dochter of betrek iemand uit uw familie of netwerk bij dit gesprek.</a:t>
            </a:r>
            <a:r>
              <a:rPr lang="en-US"/>
              <a:t>​</a:t>
            </a:r>
          </a:p>
          <a:p>
            <a:pPr fontAlgn="base"/>
            <a:r>
              <a:rPr lang="nl-NL"/>
              <a:t>Ga eens terug in de tijd, hoe ging het zoeken van een opleiding bij u, wat werkte wel wat werkte niet?</a:t>
            </a:r>
            <a:endParaRPr lang="en-US"/>
          </a:p>
          <a:p>
            <a:endParaRPr lang="nl-NL"/>
          </a:p>
        </p:txBody>
      </p:sp>
      <p:sp>
        <p:nvSpPr>
          <p:cNvPr id="5" name="Tijdelijke aanduiding voor inhoud 4">
            <a:extLst>
              <a:ext uri="{FF2B5EF4-FFF2-40B4-BE49-F238E27FC236}">
                <a16:creationId xmlns:a16="http://schemas.microsoft.com/office/drawing/2014/main" id="{B1418281-5D93-4646-9BB5-E4860A7B5154}"/>
              </a:ext>
            </a:extLst>
          </p:cNvPr>
          <p:cNvSpPr>
            <a:spLocks noGrp="1"/>
          </p:cNvSpPr>
          <p:nvPr>
            <p:ph sz="half" idx="2"/>
          </p:nvPr>
        </p:nvSpPr>
        <p:spPr/>
        <p:txBody>
          <a:bodyPr vert="horz" lIns="91440" tIns="45720" rIns="91440" bIns="45720" rtlCol="0" anchor="t">
            <a:normAutofit fontScale="62500" lnSpcReduction="20000"/>
          </a:bodyPr>
          <a:lstStyle/>
          <a:p>
            <a:pPr marL="0" indent="0">
              <a:buNone/>
            </a:pPr>
            <a:r>
              <a:rPr lang="nl-NL" b="1">
                <a:solidFill>
                  <a:srgbClr val="079863"/>
                </a:solidFill>
              </a:rPr>
              <a:t>Websites</a:t>
            </a:r>
          </a:p>
          <a:p>
            <a:pPr fontAlgn="base"/>
            <a:r>
              <a:rPr lang="nl-NL"/>
              <a:t>Kiesmbo.nl​</a:t>
            </a:r>
            <a:endParaRPr lang="nl-NL" dirty="0">
              <a:ea typeface="Calibri"/>
              <a:cs typeface="Calibri"/>
            </a:endParaRPr>
          </a:p>
          <a:p>
            <a:pPr fontAlgn="base"/>
            <a:r>
              <a:rPr lang="nl-NL" u="sng">
                <a:hlinkClick r:id="rId2"/>
              </a:rPr>
              <a:t>www.testcentrumgroei.nl</a:t>
            </a:r>
            <a:r>
              <a:rPr lang="nl-NL"/>
              <a:t> </a:t>
            </a:r>
            <a:r>
              <a:rPr lang="nl-NL" dirty="0"/>
              <a:t>gratis </a:t>
            </a:r>
            <a:r>
              <a:rPr lang="nl-NL"/>
              <a:t>beroepentest​</a:t>
            </a:r>
            <a:endParaRPr lang="nl-NL" dirty="0">
              <a:ea typeface="Calibri"/>
              <a:cs typeface="Calibri"/>
            </a:endParaRPr>
          </a:p>
          <a:p>
            <a:pPr fontAlgn="base"/>
            <a:r>
              <a:rPr lang="nl-NL"/>
              <a:t>Een goede gratis beroepskeuzetest: </a:t>
            </a:r>
            <a:r>
              <a:rPr lang="nl-NL" u="sng">
                <a:hlinkClick r:id="rId3"/>
              </a:rPr>
              <a:t>https://icares.com</a:t>
            </a:r>
            <a:r>
              <a:rPr lang="nl-NL"/>
              <a:t> of </a:t>
            </a:r>
            <a:r>
              <a:rPr lang="nl-NL" u="sng">
                <a:hlinkClick r:id="rId4"/>
              </a:rPr>
              <a:t>https://www.testcentrumgroei.nl</a:t>
            </a:r>
            <a:r>
              <a:rPr lang="nl-NL"/>
              <a:t>​</a:t>
            </a:r>
            <a:endParaRPr lang="nl-NL" dirty="0">
              <a:ea typeface="Calibri"/>
              <a:cs typeface="Calibri"/>
            </a:endParaRPr>
          </a:p>
          <a:p>
            <a:pPr fontAlgn="base"/>
            <a:r>
              <a:rPr lang="nl-NL"/>
              <a:t>Op de websites van de MBO scholen staan ook altijd studiekeuzetesten.</a:t>
            </a:r>
            <a:endParaRPr lang="en-US"/>
          </a:p>
          <a:p>
            <a:pPr marL="0" indent="0">
              <a:buNone/>
            </a:pPr>
            <a:endParaRPr lang="nl-NL"/>
          </a:p>
        </p:txBody>
      </p:sp>
    </p:spTree>
    <p:extLst>
      <p:ext uri="{BB962C8B-B14F-4D97-AF65-F5344CB8AC3E}">
        <p14:creationId xmlns:p14="http://schemas.microsoft.com/office/powerpoint/2010/main" val="1963588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4EF9AC-7403-4B7F-9424-C14CFA636532}"/>
              </a:ext>
            </a:extLst>
          </p:cNvPr>
          <p:cNvSpPr>
            <a:spLocks noGrp="1"/>
          </p:cNvSpPr>
          <p:nvPr>
            <p:ph type="title"/>
          </p:nvPr>
        </p:nvSpPr>
        <p:spPr>
          <a:xfrm>
            <a:off x="3701142" y="365125"/>
            <a:ext cx="7654245" cy="1325563"/>
          </a:xfrm>
        </p:spPr>
        <p:txBody>
          <a:bodyPr/>
          <a:lstStyle/>
          <a:p>
            <a:r>
              <a:rPr lang="nl-NL" b="1">
                <a:solidFill>
                  <a:srgbClr val="079863"/>
                </a:solidFill>
              </a:rPr>
              <a:t>Inhoud</a:t>
            </a:r>
          </a:p>
        </p:txBody>
      </p:sp>
      <p:sp>
        <p:nvSpPr>
          <p:cNvPr id="4" name="Tijdelijke aanduiding voor tekst 3">
            <a:extLst>
              <a:ext uri="{FF2B5EF4-FFF2-40B4-BE49-F238E27FC236}">
                <a16:creationId xmlns:a16="http://schemas.microsoft.com/office/drawing/2014/main" id="{67EE19B5-1D68-493B-8748-643047E07762}"/>
              </a:ext>
            </a:extLst>
          </p:cNvPr>
          <p:cNvSpPr>
            <a:spLocks noGrp="1"/>
          </p:cNvSpPr>
          <p:nvPr>
            <p:ph type="body" idx="1"/>
          </p:nvPr>
        </p:nvSpPr>
        <p:spPr/>
        <p:txBody>
          <a:bodyPr/>
          <a:lstStyle/>
          <a:p>
            <a:r>
              <a:rPr lang="nl-NL">
                <a:solidFill>
                  <a:srgbClr val="079863"/>
                </a:solidFill>
              </a:rPr>
              <a:t>Programma van Toetsing en Afsluiting (PTA)</a:t>
            </a:r>
          </a:p>
        </p:txBody>
      </p:sp>
      <p:sp>
        <p:nvSpPr>
          <p:cNvPr id="5" name="Tijdelijke aanduiding voor inhoud 4">
            <a:extLst>
              <a:ext uri="{FF2B5EF4-FFF2-40B4-BE49-F238E27FC236}">
                <a16:creationId xmlns:a16="http://schemas.microsoft.com/office/drawing/2014/main" id="{75F4AB39-99B1-4D47-97DE-62D81C7BF12E}"/>
              </a:ext>
            </a:extLst>
          </p:cNvPr>
          <p:cNvSpPr>
            <a:spLocks noGrp="1"/>
          </p:cNvSpPr>
          <p:nvPr>
            <p:ph sz="half" idx="2"/>
          </p:nvPr>
        </p:nvSpPr>
        <p:spPr/>
        <p:txBody>
          <a:bodyPr/>
          <a:lstStyle/>
          <a:p>
            <a:r>
              <a:rPr lang="nl-NL"/>
              <a:t>Schoolexamens</a:t>
            </a:r>
          </a:p>
          <a:p>
            <a:r>
              <a:rPr lang="nl-NL"/>
              <a:t>PTA</a:t>
            </a:r>
          </a:p>
          <a:p>
            <a:r>
              <a:rPr lang="nl-NL"/>
              <a:t>Examenreglement</a:t>
            </a:r>
          </a:p>
          <a:p>
            <a:r>
              <a:rPr lang="nl-NL"/>
              <a:t>Examencommissie</a:t>
            </a:r>
          </a:p>
          <a:p>
            <a:r>
              <a:rPr lang="nl-NL"/>
              <a:t>Overgangsnormen</a:t>
            </a:r>
          </a:p>
          <a:p>
            <a:endParaRPr lang="nl-NL"/>
          </a:p>
        </p:txBody>
      </p:sp>
      <p:sp>
        <p:nvSpPr>
          <p:cNvPr id="6" name="Tijdelijke aanduiding voor tekst 5">
            <a:extLst>
              <a:ext uri="{FF2B5EF4-FFF2-40B4-BE49-F238E27FC236}">
                <a16:creationId xmlns:a16="http://schemas.microsoft.com/office/drawing/2014/main" id="{49A1FFF0-B3EA-4D00-BEB4-9D02982719D9}"/>
              </a:ext>
            </a:extLst>
          </p:cNvPr>
          <p:cNvSpPr>
            <a:spLocks noGrp="1"/>
          </p:cNvSpPr>
          <p:nvPr>
            <p:ph type="body" sz="quarter" idx="3"/>
          </p:nvPr>
        </p:nvSpPr>
        <p:spPr/>
        <p:txBody>
          <a:bodyPr/>
          <a:lstStyle/>
          <a:p>
            <a:r>
              <a:rPr lang="nl-NL">
                <a:solidFill>
                  <a:srgbClr val="079863"/>
                </a:solidFill>
              </a:rPr>
              <a:t>Loopbaan oriëntatie en begeleiding (LOB)</a:t>
            </a:r>
          </a:p>
        </p:txBody>
      </p:sp>
      <p:sp>
        <p:nvSpPr>
          <p:cNvPr id="7" name="Tijdelijke aanduiding voor inhoud 6">
            <a:extLst>
              <a:ext uri="{FF2B5EF4-FFF2-40B4-BE49-F238E27FC236}">
                <a16:creationId xmlns:a16="http://schemas.microsoft.com/office/drawing/2014/main" id="{534CE5D2-DF5D-4F2A-B56F-CDFC319400AC}"/>
              </a:ext>
            </a:extLst>
          </p:cNvPr>
          <p:cNvSpPr>
            <a:spLocks noGrp="1"/>
          </p:cNvSpPr>
          <p:nvPr>
            <p:ph sz="quarter" idx="4"/>
          </p:nvPr>
        </p:nvSpPr>
        <p:spPr/>
        <p:txBody>
          <a:bodyPr vert="horz" lIns="91440" tIns="45720" rIns="91440" bIns="45720" rtlCol="0" anchor="t">
            <a:normAutofit/>
          </a:bodyPr>
          <a:lstStyle/>
          <a:p>
            <a:r>
              <a:rPr lang="nl-NL"/>
              <a:t>LOB Bovenbouwprogramma</a:t>
            </a:r>
          </a:p>
          <a:p>
            <a:r>
              <a:rPr lang="nl-NL"/>
              <a:t>Vakkenpakketkeuze examenprogramma </a:t>
            </a:r>
            <a:endParaRPr lang="nl-NL">
              <a:ea typeface="Calibri"/>
              <a:cs typeface="Calibri"/>
            </a:endParaRPr>
          </a:p>
          <a:p>
            <a:r>
              <a:rPr lang="nl-NL"/>
              <a:t>Havo</a:t>
            </a:r>
            <a:endParaRPr lang="nl-NL">
              <a:ea typeface="Calibri"/>
              <a:cs typeface="Calibri"/>
            </a:endParaRPr>
          </a:p>
        </p:txBody>
      </p:sp>
    </p:spTree>
    <p:extLst>
      <p:ext uri="{BB962C8B-B14F-4D97-AF65-F5344CB8AC3E}">
        <p14:creationId xmlns:p14="http://schemas.microsoft.com/office/powerpoint/2010/main" val="430764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990DE7-476E-407E-AFD7-5CF0B2F52893}"/>
              </a:ext>
            </a:extLst>
          </p:cNvPr>
          <p:cNvSpPr>
            <a:spLocks noGrp="1"/>
          </p:cNvSpPr>
          <p:nvPr>
            <p:ph type="title"/>
          </p:nvPr>
        </p:nvSpPr>
        <p:spPr>
          <a:xfrm>
            <a:off x="3718560" y="365125"/>
            <a:ext cx="7635240" cy="1325563"/>
          </a:xfrm>
        </p:spPr>
        <p:txBody>
          <a:bodyPr/>
          <a:lstStyle/>
          <a:p>
            <a:r>
              <a:rPr lang="nl-NL" b="1" dirty="0">
                <a:solidFill>
                  <a:srgbClr val="079863"/>
                </a:solidFill>
              </a:rPr>
              <a:t>Schoolexamens</a:t>
            </a:r>
          </a:p>
        </p:txBody>
      </p:sp>
      <p:sp>
        <p:nvSpPr>
          <p:cNvPr id="5" name="Tijdelijke aanduiding voor inhoud 4">
            <a:extLst>
              <a:ext uri="{FF2B5EF4-FFF2-40B4-BE49-F238E27FC236}">
                <a16:creationId xmlns:a16="http://schemas.microsoft.com/office/drawing/2014/main" id="{69FA9342-9329-436A-81E4-0196C3C582F3}"/>
              </a:ext>
            </a:extLst>
          </p:cNvPr>
          <p:cNvSpPr>
            <a:spLocks noGrp="1"/>
          </p:cNvSpPr>
          <p:nvPr>
            <p:ph idx="1"/>
          </p:nvPr>
        </p:nvSpPr>
        <p:spPr/>
        <p:txBody>
          <a:bodyPr vert="horz" lIns="91440" tIns="45720" rIns="91440" bIns="45720" rtlCol="0" anchor="t">
            <a:normAutofit lnSpcReduction="10000"/>
          </a:bodyPr>
          <a:lstStyle/>
          <a:p>
            <a:pPr marL="0" indent="0">
              <a:buNone/>
            </a:pPr>
            <a:r>
              <a:rPr lang="nl-NL" dirty="0"/>
              <a:t>Dit schooljaar 3x SE-week</a:t>
            </a:r>
          </a:p>
          <a:p>
            <a:pPr lvl="1"/>
            <a:r>
              <a:rPr lang="nl-NL" i="1" dirty="0"/>
              <a:t>Proef SE-week: 29 oktober t/m 4 november </a:t>
            </a:r>
            <a:endParaRPr lang="nl-NL" i="1" dirty="0">
              <a:ea typeface="Calibri"/>
              <a:cs typeface="Calibri"/>
            </a:endParaRPr>
          </a:p>
          <a:p>
            <a:pPr lvl="1"/>
            <a:r>
              <a:rPr lang="nl-NL" dirty="0"/>
              <a:t>SE-week 1: 14 januari t/m 20 januari</a:t>
            </a:r>
            <a:endParaRPr lang="nl-NL" dirty="0">
              <a:ea typeface="Calibri"/>
              <a:cs typeface="Calibri"/>
            </a:endParaRPr>
          </a:p>
          <a:p>
            <a:pPr lvl="1"/>
            <a:r>
              <a:rPr lang="nl-NL" dirty="0"/>
              <a:t>SE-week 2: 11 maart t/m 17 maart</a:t>
            </a:r>
            <a:endParaRPr lang="nl-NL" dirty="0">
              <a:ea typeface="Calibri"/>
              <a:cs typeface="Calibri"/>
            </a:endParaRPr>
          </a:p>
          <a:p>
            <a:pPr lvl="1"/>
            <a:r>
              <a:rPr lang="nl-NL" dirty="0"/>
              <a:t>SE-week 3: 15 juni t/m 19 juni|</a:t>
            </a:r>
            <a:br>
              <a:rPr lang="nl-NL" dirty="0"/>
            </a:br>
            <a:br>
              <a:rPr lang="nl-NL" dirty="0"/>
            </a:br>
            <a:r>
              <a:rPr lang="nl-NL" dirty="0"/>
              <a:t>(vakken met een 1-jarig PTA, zitten niet in de PTA-week. Dit geldt voor Engels, Nederlands en Geschiedenis)</a:t>
            </a:r>
            <a:endParaRPr lang="nl-NL" dirty="0">
              <a:ea typeface="Calibri"/>
              <a:cs typeface="Calibri"/>
            </a:endParaRPr>
          </a:p>
          <a:p>
            <a:pPr marL="0" indent="0">
              <a:buNone/>
            </a:pPr>
            <a:endParaRPr lang="nl-NL" sz="2400" dirty="0"/>
          </a:p>
          <a:p>
            <a:pPr marL="0" indent="0">
              <a:buNone/>
            </a:pPr>
            <a:r>
              <a:rPr lang="nl-NL" sz="2400" dirty="0"/>
              <a:t>Vakkenpakketkeuze</a:t>
            </a:r>
            <a:endParaRPr lang="nl-NL" sz="2400" dirty="0">
              <a:ea typeface="Calibri"/>
              <a:cs typeface="Calibri"/>
            </a:endParaRPr>
          </a:p>
          <a:p>
            <a:pPr marL="971550" lvl="1" indent="-285750">
              <a:buFont typeface="Courier New,monospace"/>
              <a:buChar char="o"/>
            </a:pPr>
            <a:r>
              <a:rPr lang="nl-NL" dirty="0"/>
              <a:t>Voorlopig 12 februari 2026</a:t>
            </a:r>
            <a:endParaRPr lang="en-US" dirty="0"/>
          </a:p>
          <a:p>
            <a:pPr marL="971550" lvl="1" indent="-285750">
              <a:buFont typeface="Courier New,monospace"/>
              <a:buChar char="o"/>
            </a:pPr>
            <a:r>
              <a:rPr lang="nl-NL" dirty="0"/>
              <a:t>Definitief 13 </a:t>
            </a:r>
            <a:r>
              <a:rPr lang="nl-NL" sz="2400" dirty="0"/>
              <a:t>april 2026</a:t>
            </a:r>
            <a:endParaRPr lang="nl-NL" dirty="0"/>
          </a:p>
          <a:p>
            <a:pPr marL="0" indent="0">
              <a:buNone/>
            </a:pPr>
            <a:endParaRPr lang="nl-NL" dirty="0"/>
          </a:p>
        </p:txBody>
      </p:sp>
    </p:spTree>
    <p:extLst>
      <p:ext uri="{BB962C8B-B14F-4D97-AF65-F5344CB8AC3E}">
        <p14:creationId xmlns:p14="http://schemas.microsoft.com/office/powerpoint/2010/main" val="2556660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a:extLst>
              <a:ext uri="{FF2B5EF4-FFF2-40B4-BE49-F238E27FC236}">
                <a16:creationId xmlns:a16="http://schemas.microsoft.com/office/drawing/2014/main" id="{AD98AE48-8603-C395-B107-9E87C842B249}"/>
              </a:ext>
            </a:extLst>
          </p:cNvPr>
          <p:cNvPicPr>
            <a:picLocks noChangeAspect="1"/>
          </p:cNvPicPr>
          <p:nvPr/>
        </p:nvPicPr>
        <p:blipFill>
          <a:blip r:embed="rId2"/>
          <a:stretch>
            <a:fillRect/>
          </a:stretch>
        </p:blipFill>
        <p:spPr>
          <a:xfrm>
            <a:off x="838200" y="1551214"/>
            <a:ext cx="9154886" cy="5084202"/>
          </a:xfrm>
          <a:prstGeom prst="rect">
            <a:avLst/>
          </a:prstGeom>
        </p:spPr>
      </p:pic>
      <p:sp>
        <p:nvSpPr>
          <p:cNvPr id="2" name="Titel 1">
            <a:extLst>
              <a:ext uri="{FF2B5EF4-FFF2-40B4-BE49-F238E27FC236}">
                <a16:creationId xmlns:a16="http://schemas.microsoft.com/office/drawing/2014/main" id="{082B7E30-B002-4249-AE51-A7836E3DB8C6}"/>
              </a:ext>
            </a:extLst>
          </p:cNvPr>
          <p:cNvSpPr>
            <a:spLocks noGrp="1"/>
          </p:cNvSpPr>
          <p:nvPr>
            <p:ph type="title"/>
          </p:nvPr>
        </p:nvSpPr>
        <p:spPr>
          <a:xfrm>
            <a:off x="3683726" y="365125"/>
            <a:ext cx="7670074" cy="966335"/>
          </a:xfrm>
        </p:spPr>
        <p:txBody>
          <a:bodyPr>
            <a:normAutofit/>
          </a:bodyPr>
          <a:lstStyle/>
          <a:p>
            <a:r>
              <a:rPr lang="nl-NL" sz="3200" b="1">
                <a:solidFill>
                  <a:srgbClr val="079863"/>
                </a:solidFill>
              </a:rPr>
              <a:t>Programma van toetsing &amp; afsluiting (PTA)</a:t>
            </a:r>
            <a:endParaRPr lang="nl-NL" sz="3200" b="1">
              <a:solidFill>
                <a:srgbClr val="079863"/>
              </a:solidFill>
              <a:ea typeface="Calibri Light"/>
              <a:cs typeface="Calibri Light"/>
            </a:endParaRPr>
          </a:p>
        </p:txBody>
      </p:sp>
      <p:sp>
        <p:nvSpPr>
          <p:cNvPr id="3" name="Tijdelijke aanduiding voor inhoud 2">
            <a:extLst>
              <a:ext uri="{FF2B5EF4-FFF2-40B4-BE49-F238E27FC236}">
                <a16:creationId xmlns:a16="http://schemas.microsoft.com/office/drawing/2014/main" id="{E7E59AAB-2116-47EF-9666-61DB9A5C2651}"/>
              </a:ext>
            </a:extLst>
          </p:cNvPr>
          <p:cNvSpPr>
            <a:spLocks noGrp="1"/>
          </p:cNvSpPr>
          <p:nvPr>
            <p:ph idx="1"/>
          </p:nvPr>
        </p:nvSpPr>
        <p:spPr>
          <a:xfrm>
            <a:off x="838200" y="1239384"/>
            <a:ext cx="10515600" cy="623660"/>
          </a:xfrm>
        </p:spPr>
        <p:txBody>
          <a:bodyPr vert="horz" lIns="91440" tIns="45720" rIns="91440" bIns="45720" rtlCol="0" anchor="t">
            <a:normAutofit/>
          </a:bodyPr>
          <a:lstStyle/>
          <a:p>
            <a:pPr marL="0" indent="0">
              <a:buNone/>
            </a:pPr>
            <a:r>
              <a:rPr lang="nl-NL" dirty="0"/>
              <a:t>In het PTA is per vak aangegeven wat er per SE-week getoetst wordt.</a:t>
            </a:r>
          </a:p>
          <a:p>
            <a:pPr lvl="1"/>
            <a:endParaRPr lang="nl-NL" dirty="0">
              <a:ea typeface="Calibri"/>
              <a:cs typeface="Calibri"/>
            </a:endParaRPr>
          </a:p>
        </p:txBody>
      </p:sp>
    </p:spTree>
    <p:extLst>
      <p:ext uri="{BB962C8B-B14F-4D97-AF65-F5344CB8AC3E}">
        <p14:creationId xmlns:p14="http://schemas.microsoft.com/office/powerpoint/2010/main" val="3250429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C892B2-9317-4E5E-8B8F-8559318CDB14}"/>
              </a:ext>
            </a:extLst>
          </p:cNvPr>
          <p:cNvSpPr>
            <a:spLocks noGrp="1"/>
          </p:cNvSpPr>
          <p:nvPr>
            <p:ph type="title"/>
          </p:nvPr>
        </p:nvSpPr>
        <p:spPr>
          <a:xfrm>
            <a:off x="3611418" y="365125"/>
            <a:ext cx="7742382" cy="1325563"/>
          </a:xfrm>
        </p:spPr>
        <p:txBody>
          <a:bodyPr/>
          <a:lstStyle/>
          <a:p>
            <a:r>
              <a:rPr lang="nl-NL" b="1">
                <a:solidFill>
                  <a:srgbClr val="079863"/>
                </a:solidFill>
              </a:rPr>
              <a:t>Examenreglement</a:t>
            </a:r>
          </a:p>
        </p:txBody>
      </p:sp>
      <p:sp>
        <p:nvSpPr>
          <p:cNvPr id="3" name="Tijdelijke aanduiding voor inhoud 2">
            <a:extLst>
              <a:ext uri="{FF2B5EF4-FFF2-40B4-BE49-F238E27FC236}">
                <a16:creationId xmlns:a16="http://schemas.microsoft.com/office/drawing/2014/main" id="{DEF66A75-43D9-4428-881C-52B48A3FD210}"/>
              </a:ext>
            </a:extLst>
          </p:cNvPr>
          <p:cNvSpPr>
            <a:spLocks noGrp="1"/>
          </p:cNvSpPr>
          <p:nvPr>
            <p:ph idx="1"/>
          </p:nvPr>
        </p:nvSpPr>
        <p:spPr/>
        <p:txBody>
          <a:bodyPr vert="horz" lIns="91440" tIns="45720" rIns="91440" bIns="45720" rtlCol="0" anchor="t">
            <a:normAutofit/>
          </a:bodyPr>
          <a:lstStyle/>
          <a:p>
            <a:pPr marL="0" indent="0">
              <a:buNone/>
            </a:pPr>
            <a:r>
              <a:rPr lang="nl-NL"/>
              <a:t>Het examenreglement is gepubliceerd op de website (leerlingen/examenzaken of ouders/examenzaken) en is gepubliceerd in het algemene kanaal van KED23 bij bestanden. </a:t>
            </a:r>
          </a:p>
          <a:p>
            <a:pPr marL="0" indent="0">
              <a:buNone/>
            </a:pPr>
            <a:r>
              <a:rPr lang="nl-NL" b="1">
                <a:solidFill>
                  <a:srgbClr val="079863"/>
                </a:solidFill>
              </a:rPr>
              <a:t>Belangrijke aandachtspunten:</a:t>
            </a:r>
            <a:endParaRPr lang="nl-NL" b="1">
              <a:solidFill>
                <a:srgbClr val="079863"/>
              </a:solidFill>
              <a:ea typeface="Calibri"/>
              <a:cs typeface="Calibri"/>
            </a:endParaRPr>
          </a:p>
          <a:p>
            <a:pPr lvl="1"/>
            <a:r>
              <a:rPr lang="nl-NL"/>
              <a:t>Elke SE week recht op één herkansing over SE toetsen uit die periode. </a:t>
            </a:r>
            <a:endParaRPr lang="nl-NL">
              <a:ea typeface="Calibri"/>
              <a:cs typeface="Calibri"/>
            </a:endParaRPr>
          </a:p>
          <a:p>
            <a:pPr lvl="1"/>
            <a:r>
              <a:rPr lang="nl-NL"/>
              <a:t>Bij afwezigheid toets inhalen in samenspraak met examensecretaris en roostermaker.</a:t>
            </a:r>
            <a:endParaRPr lang="nl-NL">
              <a:ea typeface="Calibri"/>
              <a:cs typeface="Calibri"/>
            </a:endParaRPr>
          </a:p>
          <a:p>
            <a:pPr lvl="1"/>
            <a:r>
              <a:rPr lang="nl-NL"/>
              <a:t>Bij absentie elke dag van afwezigheid telefonisch melden bij </a:t>
            </a:r>
            <a:r>
              <a:rPr lang="nl-NL" err="1"/>
              <a:t>Raiza</a:t>
            </a:r>
            <a:r>
              <a:rPr lang="nl-NL"/>
              <a:t>, examensecretaris of teamleider voor 08:30.</a:t>
            </a:r>
            <a:endParaRPr lang="nl-NL">
              <a:ea typeface="Calibri"/>
              <a:cs typeface="Calibri"/>
            </a:endParaRPr>
          </a:p>
          <a:p>
            <a:pPr lvl="1"/>
            <a:endParaRPr lang="nl-NL"/>
          </a:p>
        </p:txBody>
      </p:sp>
    </p:spTree>
    <p:extLst>
      <p:ext uri="{BB962C8B-B14F-4D97-AF65-F5344CB8AC3E}">
        <p14:creationId xmlns:p14="http://schemas.microsoft.com/office/powerpoint/2010/main" val="2179817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3E24BC-1C57-42D7-A21A-C6875511D048}"/>
              </a:ext>
            </a:extLst>
          </p:cNvPr>
          <p:cNvSpPr>
            <a:spLocks noGrp="1"/>
          </p:cNvSpPr>
          <p:nvPr>
            <p:ph type="title"/>
          </p:nvPr>
        </p:nvSpPr>
        <p:spPr>
          <a:xfrm>
            <a:off x="4198776" y="365125"/>
            <a:ext cx="7155024" cy="1325563"/>
          </a:xfrm>
        </p:spPr>
        <p:txBody>
          <a:bodyPr/>
          <a:lstStyle/>
          <a:p>
            <a:r>
              <a:rPr lang="nl-NL" b="1">
                <a:solidFill>
                  <a:srgbClr val="079863"/>
                </a:solidFill>
              </a:rPr>
              <a:t>Examenreglement</a:t>
            </a:r>
            <a:endParaRPr lang="nl-NL">
              <a:solidFill>
                <a:srgbClr val="079863"/>
              </a:solidFill>
            </a:endParaRPr>
          </a:p>
        </p:txBody>
      </p:sp>
      <p:sp>
        <p:nvSpPr>
          <p:cNvPr id="3" name="Tijdelijke aanduiding voor inhoud 2">
            <a:extLst>
              <a:ext uri="{FF2B5EF4-FFF2-40B4-BE49-F238E27FC236}">
                <a16:creationId xmlns:a16="http://schemas.microsoft.com/office/drawing/2014/main" id="{1D887788-495F-4B71-82A0-5B18FBBD6D16}"/>
              </a:ext>
            </a:extLst>
          </p:cNvPr>
          <p:cNvSpPr>
            <a:spLocks noGrp="1"/>
          </p:cNvSpPr>
          <p:nvPr>
            <p:ph idx="1"/>
          </p:nvPr>
        </p:nvSpPr>
        <p:spPr/>
        <p:txBody>
          <a:bodyPr vert="horz" lIns="91440" tIns="45720" rIns="91440" bIns="45720" rtlCol="0" anchor="t">
            <a:normAutofit fontScale="77500" lnSpcReduction="20000"/>
          </a:bodyPr>
          <a:lstStyle/>
          <a:p>
            <a:pPr marL="0" indent="0">
              <a:buNone/>
            </a:pPr>
            <a:r>
              <a:rPr lang="nl-NL" b="1">
                <a:solidFill>
                  <a:srgbClr val="079863"/>
                </a:solidFill>
                <a:ea typeface="Calibri"/>
                <a:cs typeface="Calibri"/>
              </a:rPr>
              <a:t>Praktische opdrachten:</a:t>
            </a:r>
          </a:p>
          <a:p>
            <a:pPr marL="0" indent="0">
              <a:buNone/>
            </a:pPr>
            <a:r>
              <a:rPr lang="nl-NL"/>
              <a:t>Inlevermomenten voor praktische opdrachten of handelingsdelen staan vast. Niet op tijd inleveren wordt gezien als onregelmatigheid. De vakdocent neemt contact op met ouders. De vakdocent zal aangeven wanneer het werk alsnog ingeleverd dient te worden. Bij overschrijding van dat inlevermoment zal het cijfer 1.0 worden toegekend. De examensecretaris meldt dit aan ouders en aan de onderwijsinspectie.</a:t>
            </a:r>
          </a:p>
          <a:p>
            <a:pPr lvl="1"/>
            <a:endParaRPr lang="nl-NL"/>
          </a:p>
          <a:p>
            <a:pPr marL="0" indent="0">
              <a:buNone/>
            </a:pPr>
            <a:r>
              <a:rPr lang="nl-NL"/>
              <a:t>Bijzondere omstandigheden: aanvragen bijzondere herkansing bij examensecretaris. Dhr. Opsteeg, </a:t>
            </a:r>
            <a:r>
              <a:rPr lang="nl-NL">
                <a:hlinkClick r:id="rId2"/>
              </a:rPr>
              <a:t>opsteeg.p@2college.nl</a:t>
            </a:r>
            <a:endParaRPr lang="nl-NL">
              <a:ea typeface="Calibri"/>
              <a:cs typeface="Calibri"/>
            </a:endParaRPr>
          </a:p>
          <a:p>
            <a:pPr marL="0" indent="0">
              <a:buNone/>
            </a:pPr>
            <a:endParaRPr lang="nl-NL">
              <a:solidFill>
                <a:srgbClr val="000000"/>
              </a:solidFill>
              <a:ea typeface="Calibri"/>
              <a:cs typeface="Calibri"/>
            </a:endParaRPr>
          </a:p>
          <a:p>
            <a:pPr marL="0" indent="0">
              <a:buNone/>
            </a:pPr>
            <a:r>
              <a:rPr lang="nl-NL" b="1">
                <a:solidFill>
                  <a:srgbClr val="079863"/>
                </a:solidFill>
              </a:rPr>
              <a:t>Onregelmatigheden</a:t>
            </a:r>
            <a:endParaRPr lang="nl-NL" b="1">
              <a:solidFill>
                <a:srgbClr val="079863"/>
              </a:solidFill>
              <a:ea typeface="Calibri"/>
              <a:cs typeface="Calibri"/>
            </a:endParaRPr>
          </a:p>
          <a:p>
            <a:pPr marL="0" indent="0">
              <a:buNone/>
            </a:pPr>
            <a:r>
              <a:rPr lang="nl-NL"/>
              <a:t>Examensecretaris geeft een advies aan directeur. Advies wordt per mail gecommuniceerd aan ouders en leerling.</a:t>
            </a:r>
            <a:endParaRPr lang="nl-NL">
              <a:ea typeface="Calibri"/>
              <a:cs typeface="Calibri"/>
            </a:endParaRPr>
          </a:p>
          <a:p>
            <a:pPr lvl="1"/>
            <a:r>
              <a:rPr lang="nl-NL"/>
              <a:t>Leerling en/of ouders kunnen formeel binnen 5 werkdagen per mail tegen advies in beroep gaan bij de directeur: mw. J. Pulles (</a:t>
            </a:r>
            <a:r>
              <a:rPr lang="nl-NL">
                <a:hlinkClick r:id="rId3"/>
              </a:rPr>
              <a:t>pulles.j@2college.nl</a:t>
            </a:r>
            <a:r>
              <a:rPr lang="nl-NL"/>
              <a:t>).</a:t>
            </a:r>
            <a:endParaRPr lang="nl-NL">
              <a:ea typeface="Calibri"/>
              <a:cs typeface="Calibri"/>
            </a:endParaRPr>
          </a:p>
          <a:p>
            <a:pPr marL="0" indent="0">
              <a:buNone/>
            </a:pPr>
            <a:endParaRPr lang="nl-NL"/>
          </a:p>
        </p:txBody>
      </p:sp>
    </p:spTree>
    <p:extLst>
      <p:ext uri="{BB962C8B-B14F-4D97-AF65-F5344CB8AC3E}">
        <p14:creationId xmlns:p14="http://schemas.microsoft.com/office/powerpoint/2010/main" val="2863315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5C815E-60E4-4FD5-BC59-65C3CAC543C6}"/>
              </a:ext>
            </a:extLst>
          </p:cNvPr>
          <p:cNvSpPr>
            <a:spLocks noGrp="1"/>
          </p:cNvSpPr>
          <p:nvPr>
            <p:ph type="title"/>
          </p:nvPr>
        </p:nvSpPr>
        <p:spPr>
          <a:xfrm>
            <a:off x="3694544" y="365125"/>
            <a:ext cx="7659255" cy="1325563"/>
          </a:xfrm>
        </p:spPr>
        <p:txBody>
          <a:bodyPr/>
          <a:lstStyle/>
          <a:p>
            <a:r>
              <a:rPr lang="nl-NL" b="1">
                <a:solidFill>
                  <a:srgbClr val="079863"/>
                </a:solidFill>
              </a:rPr>
              <a:t>Examencommissie 2025-2026</a:t>
            </a:r>
          </a:p>
        </p:txBody>
      </p:sp>
      <p:sp>
        <p:nvSpPr>
          <p:cNvPr id="3" name="Tijdelijke aanduiding voor inhoud 2">
            <a:extLst>
              <a:ext uri="{FF2B5EF4-FFF2-40B4-BE49-F238E27FC236}">
                <a16:creationId xmlns:a16="http://schemas.microsoft.com/office/drawing/2014/main" id="{7B5AB959-2E82-4B35-B3CB-419EF2CA0A1D}"/>
              </a:ext>
            </a:extLst>
          </p:cNvPr>
          <p:cNvSpPr>
            <a:spLocks noGrp="1"/>
          </p:cNvSpPr>
          <p:nvPr>
            <p:ph idx="1"/>
          </p:nvPr>
        </p:nvSpPr>
        <p:spPr/>
        <p:txBody>
          <a:bodyPr vert="horz" lIns="91440" tIns="45720" rIns="91440" bIns="45720" rtlCol="0" anchor="t">
            <a:normAutofit/>
          </a:bodyPr>
          <a:lstStyle/>
          <a:p>
            <a:pPr marL="0" indent="0">
              <a:buNone/>
            </a:pPr>
            <a:r>
              <a:rPr lang="nl-NL" dirty="0"/>
              <a:t>Kwaliteitsborging (school)examens.</a:t>
            </a:r>
          </a:p>
          <a:p>
            <a:pPr marL="0" indent="0">
              <a:buNone/>
            </a:pPr>
            <a:endParaRPr lang="nl-NL" dirty="0"/>
          </a:p>
          <a:p>
            <a:pPr marL="0" indent="0">
              <a:buNone/>
            </a:pPr>
            <a:r>
              <a:rPr lang="nl-NL" dirty="0"/>
              <a:t>Emailadres: </a:t>
            </a:r>
            <a:r>
              <a:rPr lang="nl-NL" dirty="0">
                <a:hlinkClick r:id="rId2"/>
              </a:rPr>
              <a:t>examencommissie.ruivenmavo@2college.nl</a:t>
            </a:r>
            <a:endParaRPr lang="nl-NL" dirty="0"/>
          </a:p>
          <a:p>
            <a:pPr lvl="1"/>
            <a:r>
              <a:rPr lang="nl-NL" dirty="0"/>
              <a:t>Mw. N. van der Heijden</a:t>
            </a:r>
            <a:endParaRPr lang="nl-NL" dirty="0">
              <a:ea typeface="Calibri"/>
              <a:cs typeface="Calibri"/>
            </a:endParaRPr>
          </a:p>
          <a:p>
            <a:pPr lvl="1"/>
            <a:r>
              <a:rPr lang="nl-NL" dirty="0">
                <a:ea typeface="Calibri"/>
                <a:cs typeface="Calibri"/>
              </a:rPr>
              <a:t>Dhr. T. Mens</a:t>
            </a:r>
          </a:p>
          <a:p>
            <a:pPr lvl="1"/>
            <a:r>
              <a:rPr lang="nl-NL" dirty="0"/>
              <a:t>Dhr. J. Swinkels</a:t>
            </a:r>
            <a:endParaRPr lang="nl-NL" dirty="0">
              <a:ea typeface="Calibri"/>
              <a:cs typeface="Calibri"/>
            </a:endParaRPr>
          </a:p>
          <a:p>
            <a:pPr lvl="1"/>
            <a:endParaRPr lang="nl-NL" dirty="0"/>
          </a:p>
          <a:p>
            <a:endParaRPr lang="nl-NL" dirty="0"/>
          </a:p>
          <a:p>
            <a:pPr marL="0" indent="0">
              <a:buNone/>
            </a:pPr>
            <a:endParaRPr lang="nl-NL" dirty="0"/>
          </a:p>
          <a:p>
            <a:pPr marL="457200" lvl="1" indent="0">
              <a:buNone/>
            </a:pPr>
            <a:endParaRPr lang="nl-NL" dirty="0"/>
          </a:p>
          <a:p>
            <a:endParaRPr lang="nl-NL" dirty="0"/>
          </a:p>
        </p:txBody>
      </p:sp>
    </p:spTree>
    <p:extLst>
      <p:ext uri="{BB962C8B-B14F-4D97-AF65-F5344CB8AC3E}">
        <p14:creationId xmlns:p14="http://schemas.microsoft.com/office/powerpoint/2010/main" val="2779977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5C815E-60E4-4FD5-BC59-65C3CAC543C6}"/>
              </a:ext>
            </a:extLst>
          </p:cNvPr>
          <p:cNvSpPr>
            <a:spLocks noGrp="1"/>
          </p:cNvSpPr>
          <p:nvPr>
            <p:ph type="title"/>
          </p:nvPr>
        </p:nvSpPr>
        <p:spPr>
          <a:xfrm>
            <a:off x="3831770" y="365125"/>
            <a:ext cx="7522029" cy="1325563"/>
          </a:xfrm>
        </p:spPr>
        <p:txBody>
          <a:bodyPr/>
          <a:lstStyle/>
          <a:p>
            <a:r>
              <a:rPr lang="nl-NL" b="1">
                <a:solidFill>
                  <a:srgbClr val="079863"/>
                </a:solidFill>
              </a:rPr>
              <a:t>Overgangsnormen</a:t>
            </a:r>
          </a:p>
        </p:txBody>
      </p:sp>
      <p:sp>
        <p:nvSpPr>
          <p:cNvPr id="3" name="Tijdelijke aanduiding voor inhoud 2">
            <a:extLst>
              <a:ext uri="{FF2B5EF4-FFF2-40B4-BE49-F238E27FC236}">
                <a16:creationId xmlns:a16="http://schemas.microsoft.com/office/drawing/2014/main" id="{7B5AB959-2E82-4B35-B3CB-419EF2CA0A1D}"/>
              </a:ext>
            </a:extLst>
          </p:cNvPr>
          <p:cNvSpPr>
            <a:spLocks noGrp="1"/>
          </p:cNvSpPr>
          <p:nvPr>
            <p:ph idx="1"/>
          </p:nvPr>
        </p:nvSpPr>
        <p:spPr/>
        <p:txBody>
          <a:bodyPr>
            <a:normAutofit fontScale="70000" lnSpcReduction="20000"/>
          </a:bodyPr>
          <a:lstStyle/>
          <a:p>
            <a:pPr marL="0" indent="0">
              <a:buNone/>
            </a:pPr>
            <a:r>
              <a:rPr lang="nl-NL"/>
              <a:t>In principe is het de intentie dat elke leerling doorstroomt naar het examenprogramma. </a:t>
            </a:r>
          </a:p>
          <a:p>
            <a:pPr marL="0" indent="0">
              <a:buNone/>
            </a:pPr>
            <a:r>
              <a:rPr lang="nl-NL"/>
              <a:t>Niet in alle gevallen is (volledig) doorstromen naar het examenprogramma de beste keuze. Daarom is er voor doorstroom naar het examenprogramma een bespreekzone ingevoerd:</a:t>
            </a:r>
          </a:p>
          <a:p>
            <a:pPr marL="0" indent="0">
              <a:buNone/>
            </a:pPr>
            <a:endParaRPr lang="nl-NL"/>
          </a:p>
          <a:p>
            <a:pPr marL="0" indent="0">
              <a:buNone/>
            </a:pPr>
            <a:r>
              <a:rPr lang="nl-NL"/>
              <a:t>Een leerling stroomt niet automatisch door in de volgende gevallen:</a:t>
            </a:r>
          </a:p>
          <a:p>
            <a:pPr marL="514350" indent="-514350">
              <a:buAutoNum type="arabicPeriod"/>
            </a:pPr>
            <a:r>
              <a:rPr lang="nl-NL"/>
              <a:t>CKV en/of LO zijn onvoldoende afgesloten, en/of;</a:t>
            </a:r>
          </a:p>
          <a:p>
            <a:pPr marL="514350" indent="-514350">
              <a:buAutoNum type="arabicPeriod"/>
            </a:pPr>
            <a:r>
              <a:rPr lang="nl-NL"/>
              <a:t>Bij 1 of meer onvoldoendes binnen het gekozen examenpakket (&lt;5,5), en/of;</a:t>
            </a:r>
          </a:p>
          <a:p>
            <a:pPr marL="514350" indent="-514350">
              <a:buAutoNum type="arabicPeriod"/>
            </a:pPr>
            <a:r>
              <a:rPr lang="nl-NL"/>
              <a:t>Bij 3 of meer verliespunten (buiten LO/CKV), waarbij;</a:t>
            </a:r>
          </a:p>
          <a:p>
            <a:pPr marL="971550" lvl="1" indent="-514350">
              <a:buAutoNum type="arabicPeriod"/>
            </a:pPr>
            <a:r>
              <a:rPr lang="nl-NL"/>
              <a:t>Gemiddelde van 5 is 1 verliespunt.</a:t>
            </a:r>
          </a:p>
          <a:p>
            <a:pPr marL="971550" lvl="1" indent="-514350">
              <a:buAutoNum type="arabicPeriod"/>
            </a:pPr>
            <a:r>
              <a:rPr lang="nl-NL"/>
              <a:t>Gemiddelde van 4 is 2 verliespunten.</a:t>
            </a:r>
          </a:p>
          <a:p>
            <a:pPr marL="971550" lvl="1" indent="-514350">
              <a:buAutoNum type="arabicPeriod"/>
            </a:pPr>
            <a:r>
              <a:rPr lang="nl-NL"/>
              <a:t>Gemiddelde van 3 of lager is 3 verliespunten.</a:t>
            </a:r>
          </a:p>
          <a:p>
            <a:pPr marL="971550" lvl="1" indent="-514350">
              <a:buAutoNum type="arabicPeriod"/>
            </a:pPr>
            <a:endParaRPr lang="nl-NL"/>
          </a:p>
          <a:p>
            <a:pPr marL="0" indent="0">
              <a:buNone/>
            </a:pPr>
            <a:r>
              <a:rPr lang="nl-NL"/>
              <a:t>Bij 5 of meer verliespunten valt de leerlingen buiten de bespreekzone en stroomt niet door naar het examenprogramma. De leerling en/of ouders/verzorgers kunnen een schriftelijk onderbouwd verzoek indienen bij de schoolleiding om in de bespreking tot doorstroming te komen. </a:t>
            </a:r>
          </a:p>
          <a:p>
            <a:pPr marL="0" indent="0">
              <a:buNone/>
            </a:pPr>
            <a:endParaRPr lang="nl-NL"/>
          </a:p>
          <a:p>
            <a:pPr marL="0" indent="0">
              <a:buNone/>
            </a:pPr>
            <a:endParaRPr lang="nl-NL"/>
          </a:p>
          <a:p>
            <a:pPr marL="457200" lvl="1" indent="0">
              <a:buNone/>
            </a:pPr>
            <a:endParaRPr lang="nl-NL"/>
          </a:p>
          <a:p>
            <a:pPr marL="457200" lvl="1" indent="0">
              <a:buNone/>
            </a:pPr>
            <a:endParaRPr lang="nl-NL"/>
          </a:p>
          <a:p>
            <a:endParaRPr lang="nl-NL"/>
          </a:p>
        </p:txBody>
      </p:sp>
    </p:spTree>
    <p:extLst>
      <p:ext uri="{BB962C8B-B14F-4D97-AF65-F5344CB8AC3E}">
        <p14:creationId xmlns:p14="http://schemas.microsoft.com/office/powerpoint/2010/main" val="4116410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5C815E-60E4-4FD5-BC59-65C3CAC543C6}"/>
              </a:ext>
            </a:extLst>
          </p:cNvPr>
          <p:cNvSpPr>
            <a:spLocks noGrp="1"/>
          </p:cNvSpPr>
          <p:nvPr>
            <p:ph type="title"/>
          </p:nvPr>
        </p:nvSpPr>
        <p:spPr>
          <a:xfrm>
            <a:off x="3657600" y="365125"/>
            <a:ext cx="7696200" cy="1325563"/>
          </a:xfrm>
        </p:spPr>
        <p:txBody>
          <a:bodyPr/>
          <a:lstStyle/>
          <a:p>
            <a:r>
              <a:rPr lang="nl-NL" b="1">
                <a:solidFill>
                  <a:srgbClr val="079863"/>
                </a:solidFill>
              </a:rPr>
              <a:t>Overgangsnormen (vervolg)</a:t>
            </a:r>
          </a:p>
        </p:txBody>
      </p:sp>
      <p:sp>
        <p:nvSpPr>
          <p:cNvPr id="3" name="Tijdelijke aanduiding voor inhoud 2">
            <a:extLst>
              <a:ext uri="{FF2B5EF4-FFF2-40B4-BE49-F238E27FC236}">
                <a16:creationId xmlns:a16="http://schemas.microsoft.com/office/drawing/2014/main" id="{7B5AB959-2E82-4B35-B3CB-419EF2CA0A1D}"/>
              </a:ext>
            </a:extLst>
          </p:cNvPr>
          <p:cNvSpPr>
            <a:spLocks noGrp="1"/>
          </p:cNvSpPr>
          <p:nvPr>
            <p:ph idx="1"/>
          </p:nvPr>
        </p:nvSpPr>
        <p:spPr/>
        <p:txBody>
          <a:bodyPr>
            <a:normAutofit/>
          </a:bodyPr>
          <a:lstStyle/>
          <a:p>
            <a:pPr marL="0" indent="0">
              <a:lnSpc>
                <a:spcPct val="107000"/>
              </a:lnSpc>
              <a:spcAft>
                <a:spcPts val="825"/>
              </a:spcAft>
              <a:buNone/>
            </a:pPr>
            <a:r>
              <a:rPr lang="nl-NL" sz="1800">
                <a:effectLst/>
                <a:latin typeface="Calibri" panose="020F0502020204030204" pitchFamily="34" charset="0"/>
                <a:ea typeface="Times New Roman" panose="02020603050405020304" pitchFamily="18" charset="0"/>
                <a:cs typeface="Calibri" panose="020F0502020204030204" pitchFamily="34" charset="0"/>
              </a:rPr>
              <a:t>Daarnaast bespreekt de docentenvergadering de cijfermatige haalbaarheid in leerjaar 4. Deze haalbaarheid is van verschillende factoren afhankelijk:</a:t>
            </a:r>
          </a:p>
          <a:p>
            <a:pPr>
              <a:lnSpc>
                <a:spcPct val="107000"/>
              </a:lnSpc>
              <a:spcAft>
                <a:spcPts val="800"/>
              </a:spcAft>
              <a:buSzPts val="1000"/>
              <a:tabLst>
                <a:tab pos="457200" algn="l"/>
              </a:tabLst>
            </a:pPr>
            <a:r>
              <a:rPr lang="nl-NL" sz="1800">
                <a:effectLst/>
                <a:latin typeface="Calibri" panose="020F0502020204030204" pitchFamily="34" charset="0"/>
                <a:ea typeface="Times New Roman" panose="02020603050405020304" pitchFamily="18" charset="0"/>
                <a:cs typeface="Calibri" panose="020F0502020204030204" pitchFamily="34" charset="0"/>
              </a:rPr>
              <a:t>De (nog) te toetsen onderdelen in het PTA in leerjaar 4. Hoeveel procent is al afgenomen in leerjaar 3 en hoeveel procent moet nog in leerjaar 4 worden afgenomen? Dit kan bepalend zijn voor de haalbaarheid.</a:t>
            </a:r>
            <a:endParaRPr lang="nl-NL" sz="180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buSzPts val="1000"/>
              <a:tabLst>
                <a:tab pos="457200" algn="l"/>
              </a:tabLst>
            </a:pPr>
            <a:r>
              <a:rPr lang="nl-NL" sz="1800">
                <a:effectLst/>
                <a:latin typeface="Calibri" panose="020F0502020204030204" pitchFamily="34" charset="0"/>
                <a:ea typeface="Times New Roman" panose="02020603050405020304" pitchFamily="18" charset="0"/>
                <a:cs typeface="Calibri" panose="020F0502020204030204" pitchFamily="34" charset="0"/>
              </a:rPr>
              <a:t>De (nog) te toetsen PTA inhoud. Welke vaardigheden zijn al getoetst en welke moeten nog getoetst worden? Dit kan bepalend zijn voor de haalbaarheid omdat een leerling bepaalde vaardigheden meer of minder kan beheersen.</a:t>
            </a:r>
            <a:endParaRPr lang="nl-NL" sz="180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buSzPts val="1000"/>
              <a:tabLst>
                <a:tab pos="457200" algn="l"/>
              </a:tabLst>
            </a:pPr>
            <a:r>
              <a:rPr lang="nl-NL" sz="1800">
                <a:effectLst/>
                <a:latin typeface="Calibri" panose="020F0502020204030204" pitchFamily="34" charset="0"/>
                <a:ea typeface="Times New Roman" panose="02020603050405020304" pitchFamily="18" charset="0"/>
                <a:cs typeface="Calibri" panose="020F0502020204030204" pitchFamily="34" charset="0"/>
              </a:rPr>
              <a:t>De combinatie van cijfers. Dit kan bepalend zijn voor de haalbaarheid, bijvoorbeeld doordat er wel of geen compensatiemogelijkheden zijn.</a:t>
            </a:r>
            <a:endParaRPr lang="nl-NL" sz="180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buSzPts val="1000"/>
              <a:tabLst>
                <a:tab pos="457200" algn="l"/>
              </a:tabLst>
            </a:pPr>
            <a:r>
              <a:rPr lang="nl-NL" sz="1800">
                <a:effectLst/>
                <a:latin typeface="Calibri" panose="020F0502020204030204" pitchFamily="34" charset="0"/>
                <a:ea typeface="Times New Roman" panose="02020603050405020304" pitchFamily="18" charset="0"/>
                <a:cs typeface="Calibri" panose="020F0502020204030204" pitchFamily="34" charset="0"/>
              </a:rPr>
              <a:t>In alle gevallen zal de vergadering een besluit nemen dat voor de leerling het beste is.</a:t>
            </a:r>
            <a:endParaRPr lang="nl-NL" sz="180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nl-NL"/>
          </a:p>
          <a:p>
            <a:endParaRPr lang="nl-NL"/>
          </a:p>
        </p:txBody>
      </p:sp>
    </p:spTree>
    <p:extLst>
      <p:ext uri="{BB962C8B-B14F-4D97-AF65-F5344CB8AC3E}">
        <p14:creationId xmlns:p14="http://schemas.microsoft.com/office/powerpoint/2010/main" val="2876516701"/>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2" id="{DD9F5F3F-9922-0B4B-B765-3BBD015CE235}" vid="{FFE7D234-09D8-2D43-BE88-1D851DFC2F7F}"/>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032D1093CB07E4B8D8957208934C780" ma:contentTypeVersion="16" ma:contentTypeDescription="Een nieuw document maken." ma:contentTypeScope="" ma:versionID="b19aa4f588f83f67db4bf22ce3e4e36d">
  <xsd:schema xmlns:xsd="http://www.w3.org/2001/XMLSchema" xmlns:xs="http://www.w3.org/2001/XMLSchema" xmlns:p="http://schemas.microsoft.com/office/2006/metadata/properties" xmlns:ns2="8a9b22fe-4219-408a-8932-e35d6cc5c86a" xmlns:ns3="eb026724-55d9-430c-bfb7-074551e7f28a" targetNamespace="http://schemas.microsoft.com/office/2006/metadata/properties" ma:root="true" ma:fieldsID="576f90f27c399eb3a9d012ad81ccac18" ns2:_="" ns3:_="">
    <xsd:import namespace="8a9b22fe-4219-408a-8932-e35d6cc5c86a"/>
    <xsd:import namespace="eb026724-55d9-430c-bfb7-074551e7f28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lcf76f155ced4ddcb4097134ff3c332f" minOccurs="0"/>
                <xsd:element ref="ns3:TaxCatchAll" minOccurs="0"/>
                <xsd:element ref="ns2:MediaLengthInSeconds"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9b22fe-4219-408a-8932-e35d6cc5c8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lcf76f155ced4ddcb4097134ff3c332f" ma:index="17" nillable="true" ma:taxonomy="true" ma:internalName="lcf76f155ced4ddcb4097134ff3c332f" ma:taxonomyFieldName="MediaServiceImageTags" ma:displayName="Afbeeldingtags" ma:readOnly="false" ma:fieldId="{5cf76f15-5ced-4ddc-b409-7134ff3c332f}" ma:taxonomyMulti="true" ma:sspId="2229ee27-d777-417d-abe4-2dc6b9d333a0" ma:termSetId="09814cd3-568e-fe90-9814-8d621ff8fb84" ma:anchorId="fba54fb3-c3e1-fe81-a776-ca4b69148c4d" ma:open="true" ma:isKeyword="false">
      <xsd:complexType>
        <xsd:sequence>
          <xsd:element ref="pc:Terms" minOccurs="0" maxOccurs="1"/>
        </xsd:sequence>
      </xsd:complex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b026724-55d9-430c-bfb7-074551e7f28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62c8498-6ea8-49f7-be4d-1d6cc56fd070}" ma:internalName="TaxCatchAll" ma:showField="CatchAllData" ma:web="eb026724-55d9-430c-bfb7-074551e7f28a">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eb026724-55d9-430c-bfb7-074551e7f28a" xsi:nil="true"/>
    <lcf76f155ced4ddcb4097134ff3c332f xmlns="8a9b22fe-4219-408a-8932-e35d6cc5c86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15F6F56-FA98-474C-85E4-BCBEEAEB42F0}">
  <ds:schemaRefs>
    <ds:schemaRef ds:uri="http://schemas.microsoft.com/sharepoint/v3/contenttype/forms"/>
  </ds:schemaRefs>
</ds:datastoreItem>
</file>

<file path=customXml/itemProps2.xml><?xml version="1.0" encoding="utf-8"?>
<ds:datastoreItem xmlns:ds="http://schemas.openxmlformats.org/officeDocument/2006/customXml" ds:itemID="{7599505E-E452-4F91-9B4E-EDC63298469C}"/>
</file>

<file path=customXml/itemProps3.xml><?xml version="1.0" encoding="utf-8"?>
<ds:datastoreItem xmlns:ds="http://schemas.openxmlformats.org/officeDocument/2006/customXml" ds:itemID="{250076DF-A517-4582-BF7F-2BBFB1A5F59F}">
  <ds:schemaRefs>
    <ds:schemaRef ds:uri="3792a1e7-25a6-49c0-bdbf-feb5f49e2cd0"/>
    <ds:schemaRef ds:uri="e356e14e-16ef-4709-9ef6-c43cba88ed1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2college-Powerpoint sjabloon-all</Template>
  <TotalTime>0</TotalTime>
  <Words>1210</Words>
  <Application>Microsoft Office PowerPoint</Application>
  <PresentationFormat>Breedbeeld</PresentationFormat>
  <Paragraphs>137</Paragraphs>
  <Slides>14</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14</vt:i4>
      </vt:variant>
    </vt:vector>
  </HeadingPairs>
  <TitlesOfParts>
    <vt:vector size="19" baseType="lpstr">
      <vt:lpstr>Arial</vt:lpstr>
      <vt:lpstr>Calibri</vt:lpstr>
      <vt:lpstr>Calibri Light</vt:lpstr>
      <vt:lpstr>Courier New,monospace</vt:lpstr>
      <vt:lpstr>Kantoorthema</vt:lpstr>
      <vt:lpstr>Ouderavond PTA &amp; LOB KED23</vt:lpstr>
      <vt:lpstr>Inhoud</vt:lpstr>
      <vt:lpstr>Schoolexamens</vt:lpstr>
      <vt:lpstr>Programma van toetsing &amp; afsluiting (PTA)</vt:lpstr>
      <vt:lpstr>Examenreglement</vt:lpstr>
      <vt:lpstr>Examenreglement</vt:lpstr>
      <vt:lpstr>Examencommissie 2025-2026</vt:lpstr>
      <vt:lpstr>Overgangsnormen</vt:lpstr>
      <vt:lpstr>Overgangsnormen (vervolg)</vt:lpstr>
      <vt:lpstr>Overgangsnormen (vervolg)</vt:lpstr>
      <vt:lpstr>Havo</vt:lpstr>
      <vt:lpstr>Profielen havo &amp; vakken</vt:lpstr>
      <vt:lpstr>LOB Bovenbouwprogramma</vt:lpstr>
      <vt:lpstr>Tot slot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Sanne Sterrenberg</dc:creator>
  <cp:lastModifiedBy>Paul Opsteeg</cp:lastModifiedBy>
  <cp:revision>2</cp:revision>
  <dcterms:created xsi:type="dcterms:W3CDTF">2022-09-12T07:14:02Z</dcterms:created>
  <dcterms:modified xsi:type="dcterms:W3CDTF">2025-09-15T06:58:37Z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15030db-5b96-4a80-bef5-9bbf300e0d2e_Enabled">
    <vt:lpwstr>true</vt:lpwstr>
  </property>
  <property fmtid="{D5CDD505-2E9C-101B-9397-08002B2CF9AE}" pid="3" name="MSIP_Label_415030db-5b96-4a80-bef5-9bbf300e0d2e_SetDate">
    <vt:lpwstr>2022-09-12T07:14:02Z</vt:lpwstr>
  </property>
  <property fmtid="{D5CDD505-2E9C-101B-9397-08002B2CF9AE}" pid="4" name="MSIP_Label_415030db-5b96-4a80-bef5-9bbf300e0d2e_Method">
    <vt:lpwstr>Standard</vt:lpwstr>
  </property>
  <property fmtid="{D5CDD505-2E9C-101B-9397-08002B2CF9AE}" pid="5" name="MSIP_Label_415030db-5b96-4a80-bef5-9bbf300e0d2e_Name">
    <vt:lpwstr>General</vt:lpwstr>
  </property>
  <property fmtid="{D5CDD505-2E9C-101B-9397-08002B2CF9AE}" pid="6" name="MSIP_Label_415030db-5b96-4a80-bef5-9bbf300e0d2e_SiteId">
    <vt:lpwstr>9e9002aa-e50e-44b8-bb7a-021d21198024</vt:lpwstr>
  </property>
  <property fmtid="{D5CDD505-2E9C-101B-9397-08002B2CF9AE}" pid="7" name="MSIP_Label_415030db-5b96-4a80-bef5-9bbf300e0d2e_ActionId">
    <vt:lpwstr>f76b163f-1f02-4fc9-a9d2-1558ef18c5df</vt:lpwstr>
  </property>
  <property fmtid="{D5CDD505-2E9C-101B-9397-08002B2CF9AE}" pid="8" name="MSIP_Label_415030db-5b96-4a80-bef5-9bbf300e0d2e_ContentBits">
    <vt:lpwstr>0</vt:lpwstr>
  </property>
  <property fmtid="{D5CDD505-2E9C-101B-9397-08002B2CF9AE}" pid="9" name="ContentTypeId">
    <vt:lpwstr>0x010100B032D1093CB07E4B8D8957208934C780</vt:lpwstr>
  </property>
  <property fmtid="{D5CDD505-2E9C-101B-9397-08002B2CF9AE}" pid="10" name="MediaServiceImageTags">
    <vt:lpwstr/>
  </property>
</Properties>
</file>