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8"/>
  </p:notesMasterIdLst>
  <p:sldIdLst>
    <p:sldId id="257" r:id="rId5"/>
    <p:sldId id="274" r:id="rId6"/>
    <p:sldId id="259" r:id="rId7"/>
    <p:sldId id="276" r:id="rId8"/>
    <p:sldId id="260" r:id="rId9"/>
    <p:sldId id="262" r:id="rId10"/>
    <p:sldId id="275" r:id="rId11"/>
    <p:sldId id="263" r:id="rId12"/>
    <p:sldId id="264" r:id="rId13"/>
    <p:sldId id="265" r:id="rId14"/>
    <p:sldId id="266" r:id="rId15"/>
    <p:sldId id="267" r:id="rId16"/>
    <p:sldId id="268" r:id="rId17"/>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7986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CD17D9B-330B-3775-0533-CA3FD4BF388A}" v="1" dt="2025-09-22T11:01:54.48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940" y="5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ivianne Smout" userId="S::smout.v@2college.nl::c99a52d6-90fa-4781-830c-214104130cc8" providerId="AD" clId="Web-{EB7298FF-3E13-4425-B912-777841AA5946}"/>
    <pc:docChg chg="modSld">
      <pc:chgData name="Vivianne Smout" userId="S::smout.v@2college.nl::c99a52d6-90fa-4781-830c-214104130cc8" providerId="AD" clId="Web-{EB7298FF-3E13-4425-B912-777841AA5946}" dt="2025-09-08T11:30:10.280" v="136" actId="20577"/>
      <pc:docMkLst>
        <pc:docMk/>
      </pc:docMkLst>
      <pc:sldChg chg="modSp">
        <pc:chgData name="Vivianne Smout" userId="S::smout.v@2college.nl::c99a52d6-90fa-4781-830c-214104130cc8" providerId="AD" clId="Web-{EB7298FF-3E13-4425-B912-777841AA5946}" dt="2025-09-08T11:30:10.280" v="136" actId="20577"/>
        <pc:sldMkLst>
          <pc:docMk/>
          <pc:sldMk cId="1963588966" sldId="268"/>
        </pc:sldMkLst>
        <pc:spChg chg="mod">
          <ac:chgData name="Vivianne Smout" userId="S::smout.v@2college.nl::c99a52d6-90fa-4781-830c-214104130cc8" providerId="AD" clId="Web-{EB7298FF-3E13-4425-B912-777841AA5946}" dt="2025-09-08T11:30:10.280" v="136" actId="20577"/>
          <ac:spMkLst>
            <pc:docMk/>
            <pc:sldMk cId="1963588966" sldId="268"/>
            <ac:spMk id="4" creationId="{68F31102-E7A5-461C-A820-548DBE9C34F9}"/>
          </ac:spMkLst>
        </pc:spChg>
        <pc:spChg chg="mod">
          <ac:chgData name="Vivianne Smout" userId="S::smout.v@2college.nl::c99a52d6-90fa-4781-830c-214104130cc8" providerId="AD" clId="Web-{EB7298FF-3E13-4425-B912-777841AA5946}" dt="2025-09-08T11:28:02.059" v="26" actId="20577"/>
          <ac:spMkLst>
            <pc:docMk/>
            <pc:sldMk cId="1963588966" sldId="268"/>
            <ac:spMk id="5" creationId="{B1418281-5D93-4646-9BB5-E4860A7B5154}"/>
          </ac:spMkLst>
        </pc:spChg>
      </pc:sldChg>
    </pc:docChg>
  </pc:docChgLst>
  <pc:docChgLst>
    <pc:chgData name="Aniek van Wagenberg" userId="S::wagenberg.a@2college.nl::a71e0db4-6492-4d4c-93dd-ca75a92b388a" providerId="AD" clId="Web-{FCD17D9B-330B-3775-0533-CA3FD4BF388A}"/>
    <pc:docChg chg="sldOrd">
      <pc:chgData name="Aniek van Wagenberg" userId="S::wagenberg.a@2college.nl::a71e0db4-6492-4d4c-93dd-ca75a92b388a" providerId="AD" clId="Web-{FCD17D9B-330B-3775-0533-CA3FD4BF388A}" dt="2025-09-22T11:01:54.488" v="0"/>
      <pc:docMkLst>
        <pc:docMk/>
      </pc:docMkLst>
      <pc:sldChg chg="ord">
        <pc:chgData name="Aniek van Wagenberg" userId="S::wagenberg.a@2college.nl::a71e0db4-6492-4d4c-93dd-ca75a92b388a" providerId="AD" clId="Web-{FCD17D9B-330B-3775-0533-CA3FD4BF388A}" dt="2025-09-22T11:01:54.488" v="0"/>
        <pc:sldMkLst>
          <pc:docMk/>
          <pc:sldMk cId="430764406" sldId="259"/>
        </pc:sldMkLst>
      </pc:sldChg>
    </pc:docChg>
  </pc:docChgLst>
  <pc:docChgLst>
    <pc:chgData name="Vivianne Smout" userId="S::smout.v@2college.nl::c99a52d6-90fa-4781-830c-214104130cc8" providerId="AD" clId="Web-{62B01E92-FE5E-48D3-8654-F41F822B611A}"/>
    <pc:docChg chg="modSld">
      <pc:chgData name="Vivianne Smout" userId="S::smout.v@2college.nl::c99a52d6-90fa-4781-830c-214104130cc8" providerId="AD" clId="Web-{62B01E92-FE5E-48D3-8654-F41F822B611A}" dt="2025-09-08T10:12:18.575" v="6" actId="20577"/>
      <pc:docMkLst>
        <pc:docMk/>
      </pc:docMkLst>
      <pc:sldChg chg="modSp">
        <pc:chgData name="Vivianne Smout" userId="S::smout.v@2college.nl::c99a52d6-90fa-4781-830c-214104130cc8" providerId="AD" clId="Web-{62B01E92-FE5E-48D3-8654-F41F822B611A}" dt="2025-09-08T10:12:18.575" v="6" actId="20577"/>
        <pc:sldMkLst>
          <pc:docMk/>
          <pc:sldMk cId="1963588966" sldId="268"/>
        </pc:sldMkLst>
        <pc:spChg chg="mod">
          <ac:chgData name="Vivianne Smout" userId="S::smout.v@2college.nl::c99a52d6-90fa-4781-830c-214104130cc8" providerId="AD" clId="Web-{62B01E92-FE5E-48D3-8654-F41F822B611A}" dt="2025-09-08T10:12:18.575" v="6" actId="20577"/>
          <ac:spMkLst>
            <pc:docMk/>
            <pc:sldMk cId="1963588966" sldId="268"/>
            <ac:spMk id="4" creationId="{68F31102-E7A5-461C-A820-548DBE9C34F9}"/>
          </ac:spMkLst>
        </pc:spChg>
      </pc:sldChg>
    </pc:docChg>
  </pc:docChgLst>
  <pc:docChgLst>
    <pc:chgData name="Paul Opsteeg" userId="S::opsteeg.p@2college.nl::cf782fd4-9580-4f5e-8355-5c63ee1cc2ea" providerId="AD" clId="Web-{BB6B20B7-40D0-E409-8BFE-65E5A42C483D}"/>
    <pc:docChg chg="modSld">
      <pc:chgData name="Paul Opsteeg" userId="S::opsteeg.p@2college.nl::cf782fd4-9580-4f5e-8355-5c63ee1cc2ea" providerId="AD" clId="Web-{BB6B20B7-40D0-E409-8BFE-65E5A42C483D}" dt="2025-09-12T06:21:02.316" v="0" actId="20577"/>
      <pc:docMkLst>
        <pc:docMk/>
      </pc:docMkLst>
      <pc:sldChg chg="modSp">
        <pc:chgData name="Paul Opsteeg" userId="S::opsteeg.p@2college.nl::cf782fd4-9580-4f5e-8355-5c63ee1cc2ea" providerId="AD" clId="Web-{BB6B20B7-40D0-E409-8BFE-65E5A42C483D}" dt="2025-09-12T06:21:02.316" v="0" actId="20577"/>
        <pc:sldMkLst>
          <pc:docMk/>
          <pc:sldMk cId="2179817488" sldId="262"/>
        </pc:sldMkLst>
        <pc:spChg chg="mod">
          <ac:chgData name="Paul Opsteeg" userId="S::opsteeg.p@2college.nl::cf782fd4-9580-4f5e-8355-5c63ee1cc2ea" providerId="AD" clId="Web-{BB6B20B7-40D0-E409-8BFE-65E5A42C483D}" dt="2025-09-12T06:21:02.316" v="0" actId="20577"/>
          <ac:spMkLst>
            <pc:docMk/>
            <pc:sldMk cId="2179817488" sldId="262"/>
            <ac:spMk id="3" creationId="{DEF66A75-43D9-4428-881C-52B48A3FD210}"/>
          </ac:spMkLst>
        </pc:spChg>
      </pc:sldChg>
    </pc:docChg>
  </pc:docChgLst>
  <pc:docChgLst>
    <pc:chgData name="Vivianne Smout" userId="S::smout.v@2college.nl::c99a52d6-90fa-4781-830c-214104130cc8" providerId="AD" clId="Web-{DB876754-4E02-4EA9-BD1A-F3B4CF6CFB3C}"/>
    <pc:docChg chg="modSld sldOrd">
      <pc:chgData name="Vivianne Smout" userId="S::smout.v@2college.nl::c99a52d6-90fa-4781-830c-214104130cc8" providerId="AD" clId="Web-{DB876754-4E02-4EA9-BD1A-F3B4CF6CFB3C}" dt="2025-09-01T09:50:30.468" v="80" actId="20577"/>
      <pc:docMkLst>
        <pc:docMk/>
      </pc:docMkLst>
      <pc:sldChg chg="modSp">
        <pc:chgData name="Vivianne Smout" userId="S::smout.v@2college.nl::c99a52d6-90fa-4781-830c-214104130cc8" providerId="AD" clId="Web-{DB876754-4E02-4EA9-BD1A-F3B4CF6CFB3C}" dt="2025-09-01T09:47:04.603" v="2" actId="20577"/>
        <pc:sldMkLst>
          <pc:docMk/>
          <pc:sldMk cId="2179817488" sldId="262"/>
        </pc:sldMkLst>
        <pc:spChg chg="mod">
          <ac:chgData name="Vivianne Smout" userId="S::smout.v@2college.nl::c99a52d6-90fa-4781-830c-214104130cc8" providerId="AD" clId="Web-{DB876754-4E02-4EA9-BD1A-F3B4CF6CFB3C}" dt="2025-09-01T09:47:04.603" v="2" actId="20577"/>
          <ac:spMkLst>
            <pc:docMk/>
            <pc:sldMk cId="2179817488" sldId="262"/>
            <ac:spMk id="3" creationId="{DEF66A75-43D9-4428-881C-52B48A3FD210}"/>
          </ac:spMkLst>
        </pc:spChg>
      </pc:sldChg>
      <pc:sldChg chg="modSp">
        <pc:chgData name="Vivianne Smout" userId="S::smout.v@2college.nl::c99a52d6-90fa-4781-830c-214104130cc8" providerId="AD" clId="Web-{DB876754-4E02-4EA9-BD1A-F3B4CF6CFB3C}" dt="2025-09-01T09:48:03.448" v="11" actId="20577"/>
        <pc:sldMkLst>
          <pc:docMk/>
          <pc:sldMk cId="3391134077" sldId="265"/>
        </pc:sldMkLst>
        <pc:spChg chg="mod">
          <ac:chgData name="Vivianne Smout" userId="S::smout.v@2college.nl::c99a52d6-90fa-4781-830c-214104130cc8" providerId="AD" clId="Web-{DB876754-4E02-4EA9-BD1A-F3B4CF6CFB3C}" dt="2025-09-01T09:48:03.448" v="11" actId="20577"/>
          <ac:spMkLst>
            <pc:docMk/>
            <pc:sldMk cId="3391134077" sldId="265"/>
            <ac:spMk id="3" creationId="{3D290247-75EC-4510-AE71-BC74CDD1590D}"/>
          </ac:spMkLst>
        </pc:spChg>
      </pc:sldChg>
      <pc:sldChg chg="modSp">
        <pc:chgData name="Vivianne Smout" userId="S::smout.v@2college.nl::c99a52d6-90fa-4781-830c-214104130cc8" providerId="AD" clId="Web-{DB876754-4E02-4EA9-BD1A-F3B4CF6CFB3C}" dt="2025-09-01T09:50:30.468" v="80" actId="20577"/>
        <pc:sldMkLst>
          <pc:docMk/>
          <pc:sldMk cId="1963588966" sldId="268"/>
        </pc:sldMkLst>
        <pc:spChg chg="mod">
          <ac:chgData name="Vivianne Smout" userId="S::smout.v@2college.nl::c99a52d6-90fa-4781-830c-214104130cc8" providerId="AD" clId="Web-{DB876754-4E02-4EA9-BD1A-F3B4CF6CFB3C}" dt="2025-09-01T09:50:12.233" v="70" actId="20577"/>
          <ac:spMkLst>
            <pc:docMk/>
            <pc:sldMk cId="1963588966" sldId="268"/>
            <ac:spMk id="4" creationId="{68F31102-E7A5-461C-A820-548DBE9C34F9}"/>
          </ac:spMkLst>
        </pc:spChg>
        <pc:spChg chg="mod">
          <ac:chgData name="Vivianne Smout" userId="S::smout.v@2college.nl::c99a52d6-90fa-4781-830c-214104130cc8" providerId="AD" clId="Web-{DB876754-4E02-4EA9-BD1A-F3B4CF6CFB3C}" dt="2025-09-01T09:50:30.468" v="80" actId="20577"/>
          <ac:spMkLst>
            <pc:docMk/>
            <pc:sldMk cId="1963588966" sldId="268"/>
            <ac:spMk id="5" creationId="{B1418281-5D93-4646-9BB5-E4860A7B5154}"/>
          </ac:spMkLst>
        </pc:spChg>
      </pc:sldChg>
      <pc:sldChg chg="ord">
        <pc:chgData name="Vivianne Smout" userId="S::smout.v@2college.nl::c99a52d6-90fa-4781-830c-214104130cc8" providerId="AD" clId="Web-{DB876754-4E02-4EA9-BD1A-F3B4CF6CFB3C}" dt="2025-09-01T09:48:27.574" v="12"/>
        <pc:sldMkLst>
          <pc:docMk/>
          <pc:sldMk cId="1468462754" sldId="276"/>
        </pc:sldMkLst>
      </pc:sldChg>
    </pc:docChg>
  </pc:docChgLst>
  <pc:docChgLst>
    <pc:chgData name="Vivianne Smout" userId="S::smout.v@2college.nl::c99a52d6-90fa-4781-830c-214104130cc8" providerId="AD" clId="Web-{277EC28F-D0EE-426C-B213-8F71A9215BEE}"/>
    <pc:docChg chg="modSld">
      <pc:chgData name="Vivianne Smout" userId="S::smout.v@2college.nl::c99a52d6-90fa-4781-830c-214104130cc8" providerId="AD" clId="Web-{277EC28F-D0EE-426C-B213-8F71A9215BEE}" dt="2025-09-08T09:42:17.134" v="115" actId="20577"/>
      <pc:docMkLst>
        <pc:docMk/>
      </pc:docMkLst>
      <pc:sldChg chg="modSp">
        <pc:chgData name="Vivianne Smout" userId="S::smout.v@2college.nl::c99a52d6-90fa-4781-830c-214104130cc8" providerId="AD" clId="Web-{277EC28F-D0EE-426C-B213-8F71A9215BEE}" dt="2025-09-08T09:29:23.257" v="7" actId="20577"/>
        <pc:sldMkLst>
          <pc:docMk/>
          <pc:sldMk cId="363500975" sldId="264"/>
        </pc:sldMkLst>
        <pc:spChg chg="mod">
          <ac:chgData name="Vivianne Smout" userId="S::smout.v@2college.nl::c99a52d6-90fa-4781-830c-214104130cc8" providerId="AD" clId="Web-{277EC28F-D0EE-426C-B213-8F71A9215BEE}" dt="2025-09-08T09:29:23.257" v="7" actId="20577"/>
          <ac:spMkLst>
            <pc:docMk/>
            <pc:sldMk cId="363500975" sldId="264"/>
            <ac:spMk id="3" creationId="{1E7F975C-08B6-42CB-809A-234F22DCDA1C}"/>
          </ac:spMkLst>
        </pc:spChg>
      </pc:sldChg>
      <pc:sldChg chg="modSp">
        <pc:chgData name="Vivianne Smout" userId="S::smout.v@2college.nl::c99a52d6-90fa-4781-830c-214104130cc8" providerId="AD" clId="Web-{277EC28F-D0EE-426C-B213-8F71A9215BEE}" dt="2025-09-08T09:41:26.133" v="85" actId="20577"/>
        <pc:sldMkLst>
          <pc:docMk/>
          <pc:sldMk cId="1298607929" sldId="266"/>
        </pc:sldMkLst>
        <pc:spChg chg="mod">
          <ac:chgData name="Vivianne Smout" userId="S::smout.v@2college.nl::c99a52d6-90fa-4781-830c-214104130cc8" providerId="AD" clId="Web-{277EC28F-D0EE-426C-B213-8F71A9215BEE}" dt="2025-09-08T09:41:26.133" v="85" actId="20577"/>
          <ac:spMkLst>
            <pc:docMk/>
            <pc:sldMk cId="1298607929" sldId="266"/>
            <ac:spMk id="3" creationId="{D63F3117-4DAB-4190-A6F6-17D1CE5063DD}"/>
          </ac:spMkLst>
        </pc:spChg>
      </pc:sldChg>
      <pc:sldChg chg="modSp">
        <pc:chgData name="Vivianne Smout" userId="S::smout.v@2college.nl::c99a52d6-90fa-4781-830c-214104130cc8" providerId="AD" clId="Web-{277EC28F-D0EE-426C-B213-8F71A9215BEE}" dt="2025-09-08T09:42:17.134" v="115" actId="20577"/>
        <pc:sldMkLst>
          <pc:docMk/>
          <pc:sldMk cId="1963588966" sldId="268"/>
        </pc:sldMkLst>
        <pc:spChg chg="mod">
          <ac:chgData name="Vivianne Smout" userId="S::smout.v@2college.nl::c99a52d6-90fa-4781-830c-214104130cc8" providerId="AD" clId="Web-{277EC28F-D0EE-426C-B213-8F71A9215BEE}" dt="2025-09-08T09:42:17.134" v="115" actId="20577"/>
          <ac:spMkLst>
            <pc:docMk/>
            <pc:sldMk cId="1963588966" sldId="268"/>
            <ac:spMk id="4" creationId="{68F31102-E7A5-461C-A820-548DBE9C34F9}"/>
          </ac:spMkLst>
        </pc:spChg>
      </pc:sldChg>
    </pc:docChg>
  </pc:docChgLst>
  <pc:docChgLst>
    <pc:chgData name="Vivianne Smout" userId="S::smout.v@2college.nl::c99a52d6-90fa-4781-830c-214104130cc8" providerId="AD" clId="Web-{D2CDF373-B109-41E7-A681-50CFC77523C1}"/>
    <pc:docChg chg="modSld">
      <pc:chgData name="Vivianne Smout" userId="S::smout.v@2college.nl::c99a52d6-90fa-4781-830c-214104130cc8" providerId="AD" clId="Web-{D2CDF373-B109-41E7-A681-50CFC77523C1}" dt="2025-09-08T11:04:05.716" v="43" actId="20577"/>
      <pc:docMkLst>
        <pc:docMk/>
      </pc:docMkLst>
      <pc:sldChg chg="modSp">
        <pc:chgData name="Vivianne Smout" userId="S::smout.v@2college.nl::c99a52d6-90fa-4781-830c-214104130cc8" providerId="AD" clId="Web-{D2CDF373-B109-41E7-A681-50CFC77523C1}" dt="2025-09-08T11:04:05.716" v="43" actId="20577"/>
        <pc:sldMkLst>
          <pc:docMk/>
          <pc:sldMk cId="1963588966" sldId="268"/>
        </pc:sldMkLst>
        <pc:spChg chg="mod">
          <ac:chgData name="Vivianne Smout" userId="S::smout.v@2college.nl::c99a52d6-90fa-4781-830c-214104130cc8" providerId="AD" clId="Web-{D2CDF373-B109-41E7-A681-50CFC77523C1}" dt="2025-09-08T11:04:05.716" v="43" actId="20577"/>
          <ac:spMkLst>
            <pc:docMk/>
            <pc:sldMk cId="1963588966" sldId="268"/>
            <ac:spMk id="5" creationId="{B1418281-5D93-4646-9BB5-E4860A7B5154}"/>
          </ac:spMkLst>
        </pc:spChg>
      </pc:sldChg>
    </pc:docChg>
  </pc:docChgLst>
  <pc:docChgLst>
    <pc:chgData name="Vivianne Smout" userId="S::smout.v@2college.nl::c99a52d6-90fa-4781-830c-214104130cc8" providerId="AD" clId="Web-{24F218D7-3176-41E0-A050-F09568C90F20}"/>
    <pc:docChg chg="modSld">
      <pc:chgData name="Vivianne Smout" userId="S::smout.v@2college.nl::c99a52d6-90fa-4781-830c-214104130cc8" providerId="AD" clId="Web-{24F218D7-3176-41E0-A050-F09568C90F20}" dt="2025-09-15T06:17:09.778" v="5" actId="20577"/>
      <pc:docMkLst>
        <pc:docMk/>
      </pc:docMkLst>
      <pc:sldChg chg="modSp">
        <pc:chgData name="Vivianne Smout" userId="S::smout.v@2college.nl::c99a52d6-90fa-4781-830c-214104130cc8" providerId="AD" clId="Web-{24F218D7-3176-41E0-A050-F09568C90F20}" dt="2025-09-15T06:17:09.778" v="5" actId="20577"/>
        <pc:sldMkLst>
          <pc:docMk/>
          <pc:sldMk cId="1963588966" sldId="268"/>
        </pc:sldMkLst>
        <pc:spChg chg="mod">
          <ac:chgData name="Vivianne Smout" userId="S::smout.v@2college.nl::c99a52d6-90fa-4781-830c-214104130cc8" providerId="AD" clId="Web-{24F218D7-3176-41E0-A050-F09568C90F20}" dt="2025-09-15T06:17:09.778" v="5" actId="20577"/>
          <ac:spMkLst>
            <pc:docMk/>
            <pc:sldMk cId="1963588966" sldId="268"/>
            <ac:spMk id="4" creationId="{68F31102-E7A5-461C-A820-548DBE9C34F9}"/>
          </ac:spMkLst>
        </pc:spChg>
      </pc:sldChg>
    </pc:docChg>
  </pc:docChgLst>
  <pc:docChgLst>
    <pc:chgData name="Paul Opsteeg" userId="cf782fd4-9580-4f5e-8355-5c63ee1cc2ea" providerId="ADAL" clId="{9AB00BEF-9475-431C-90DB-28D21E2AB954}"/>
    <pc:docChg chg="undo custSel addSld delSld modSld">
      <pc:chgData name="Paul Opsteeg" userId="cf782fd4-9580-4f5e-8355-5c63ee1cc2ea" providerId="ADAL" clId="{9AB00BEF-9475-431C-90DB-28D21E2AB954}" dt="2025-09-15T07:04:08.563" v="282" actId="20577"/>
      <pc:docMkLst>
        <pc:docMk/>
      </pc:docMkLst>
      <pc:sldChg chg="modSp mod">
        <pc:chgData name="Paul Opsteeg" userId="cf782fd4-9580-4f5e-8355-5c63ee1cc2ea" providerId="ADAL" clId="{9AB00BEF-9475-431C-90DB-28D21E2AB954}" dt="2025-09-01T09:10:21.521" v="81" actId="20577"/>
        <pc:sldMkLst>
          <pc:docMk/>
          <pc:sldMk cId="2984222181" sldId="257"/>
        </pc:sldMkLst>
        <pc:spChg chg="mod">
          <ac:chgData name="Paul Opsteeg" userId="cf782fd4-9580-4f5e-8355-5c63ee1cc2ea" providerId="ADAL" clId="{9AB00BEF-9475-431C-90DB-28D21E2AB954}" dt="2025-09-01T09:10:21.521" v="81" actId="20577"/>
          <ac:spMkLst>
            <pc:docMk/>
            <pc:sldMk cId="2984222181" sldId="257"/>
            <ac:spMk id="3" creationId="{F978E16D-CC7B-4C7C-81A0-F2E0B67997F8}"/>
          </ac:spMkLst>
        </pc:spChg>
      </pc:sldChg>
      <pc:sldChg chg="addSp modSp mod">
        <pc:chgData name="Paul Opsteeg" userId="cf782fd4-9580-4f5e-8355-5c63ee1cc2ea" providerId="ADAL" clId="{9AB00BEF-9475-431C-90DB-28D21E2AB954}" dt="2025-09-15T07:04:08.563" v="282" actId="20577"/>
        <pc:sldMkLst>
          <pc:docMk/>
          <pc:sldMk cId="3250429484" sldId="260"/>
        </pc:sldMkLst>
        <pc:spChg chg="mod">
          <ac:chgData name="Paul Opsteeg" userId="cf782fd4-9580-4f5e-8355-5c63ee1cc2ea" providerId="ADAL" clId="{9AB00BEF-9475-431C-90DB-28D21E2AB954}" dt="2025-09-01T09:12:56.846" v="109" actId="255"/>
          <ac:spMkLst>
            <pc:docMk/>
            <pc:sldMk cId="3250429484" sldId="260"/>
            <ac:spMk id="2" creationId="{082B7E30-B002-4249-AE51-A7836E3DB8C6}"/>
          </ac:spMkLst>
        </pc:spChg>
        <pc:spChg chg="mod ord">
          <ac:chgData name="Paul Opsteeg" userId="cf782fd4-9580-4f5e-8355-5c63ee1cc2ea" providerId="ADAL" clId="{9AB00BEF-9475-431C-90DB-28D21E2AB954}" dt="2025-09-15T07:04:08.563" v="282" actId="20577"/>
          <ac:spMkLst>
            <pc:docMk/>
            <pc:sldMk cId="3250429484" sldId="260"/>
            <ac:spMk id="3" creationId="{E7E59AAB-2116-47EF-9666-61DB9A5C2651}"/>
          </ac:spMkLst>
        </pc:spChg>
        <pc:picChg chg="add mod">
          <ac:chgData name="Paul Opsteeg" userId="cf782fd4-9580-4f5e-8355-5c63ee1cc2ea" providerId="ADAL" clId="{9AB00BEF-9475-431C-90DB-28D21E2AB954}" dt="2025-09-15T06:59:52.499" v="280" actId="14100"/>
          <ac:picMkLst>
            <pc:docMk/>
            <pc:sldMk cId="3250429484" sldId="260"/>
            <ac:picMk id="6" creationId="{7CF000A8-8231-DF8A-1CA0-4966A6F5C00F}"/>
          </ac:picMkLst>
        </pc:picChg>
      </pc:sldChg>
      <pc:sldChg chg="modSp mod">
        <pc:chgData name="Paul Opsteeg" userId="cf782fd4-9580-4f5e-8355-5c63ee1cc2ea" providerId="ADAL" clId="{9AB00BEF-9475-431C-90DB-28D21E2AB954}" dt="2025-09-11T06:07:22.276" v="266" actId="20577"/>
        <pc:sldMkLst>
          <pc:docMk/>
          <pc:sldMk cId="2179817488" sldId="262"/>
        </pc:sldMkLst>
        <pc:spChg chg="mod">
          <ac:chgData name="Paul Opsteeg" userId="cf782fd4-9580-4f5e-8355-5c63ee1cc2ea" providerId="ADAL" clId="{9AB00BEF-9475-431C-90DB-28D21E2AB954}" dt="2025-09-11T06:07:22.276" v="266" actId="20577"/>
          <ac:spMkLst>
            <pc:docMk/>
            <pc:sldMk cId="2179817488" sldId="262"/>
            <ac:spMk id="3" creationId="{DEF66A75-43D9-4428-881C-52B48A3FD210}"/>
          </ac:spMkLst>
        </pc:spChg>
      </pc:sldChg>
      <pc:sldChg chg="modSp mod">
        <pc:chgData name="Paul Opsteeg" userId="cf782fd4-9580-4f5e-8355-5c63ee1cc2ea" providerId="ADAL" clId="{9AB00BEF-9475-431C-90DB-28D21E2AB954}" dt="2025-09-01T09:27:34.774" v="254" actId="20577"/>
        <pc:sldMkLst>
          <pc:docMk/>
          <pc:sldMk cId="2779977977" sldId="263"/>
        </pc:sldMkLst>
        <pc:spChg chg="mod">
          <ac:chgData name="Paul Opsteeg" userId="cf782fd4-9580-4f5e-8355-5c63ee1cc2ea" providerId="ADAL" clId="{9AB00BEF-9475-431C-90DB-28D21E2AB954}" dt="2025-09-01T09:27:34.774" v="254" actId="20577"/>
          <ac:spMkLst>
            <pc:docMk/>
            <pc:sldMk cId="2779977977" sldId="263"/>
            <ac:spMk id="2" creationId="{F75C815E-60E4-4FD5-BC59-65C3CAC543C6}"/>
          </ac:spMkLst>
        </pc:spChg>
        <pc:spChg chg="mod">
          <ac:chgData name="Paul Opsteeg" userId="cf782fd4-9580-4f5e-8355-5c63ee1cc2ea" providerId="ADAL" clId="{9AB00BEF-9475-431C-90DB-28D21E2AB954}" dt="2025-09-01T09:27:20.336" v="252" actId="20577"/>
          <ac:spMkLst>
            <pc:docMk/>
            <pc:sldMk cId="2779977977" sldId="263"/>
            <ac:spMk id="3" creationId="{7B5AB959-2E82-4B35-B3CB-419EF2CA0A1D}"/>
          </ac:spMkLst>
        </pc:spChg>
      </pc:sldChg>
      <pc:sldChg chg="addSp delSp modSp mod">
        <pc:chgData name="Paul Opsteeg" userId="cf782fd4-9580-4f5e-8355-5c63ee1cc2ea" providerId="ADAL" clId="{9AB00BEF-9475-431C-90DB-28D21E2AB954}" dt="2025-09-15T06:59:36.674" v="278" actId="27636"/>
        <pc:sldMkLst>
          <pc:docMk/>
          <pc:sldMk cId="2556660220" sldId="274"/>
        </pc:sldMkLst>
        <pc:spChg chg="mod">
          <ac:chgData name="Paul Opsteeg" userId="cf782fd4-9580-4f5e-8355-5c63ee1cc2ea" providerId="ADAL" clId="{9AB00BEF-9475-431C-90DB-28D21E2AB954}" dt="2025-09-15T06:59:36.674" v="278" actId="27636"/>
          <ac:spMkLst>
            <pc:docMk/>
            <pc:sldMk cId="2556660220" sldId="274"/>
            <ac:spMk id="5" creationId="{69FA9342-9329-436A-81E4-0196C3C582F3}"/>
          </ac:spMkLst>
        </pc:spChg>
      </pc:sldChg>
      <pc:sldChg chg="modSp mod">
        <pc:chgData name="Paul Opsteeg" userId="cf782fd4-9580-4f5e-8355-5c63ee1cc2ea" providerId="ADAL" clId="{9AB00BEF-9475-431C-90DB-28D21E2AB954}" dt="2025-09-01T09:23:08.437" v="200" actId="20577"/>
        <pc:sldMkLst>
          <pc:docMk/>
          <pc:sldMk cId="2863315051" sldId="275"/>
        </pc:sldMkLst>
        <pc:spChg chg="mod">
          <ac:chgData name="Paul Opsteeg" userId="cf782fd4-9580-4f5e-8355-5c63ee1cc2ea" providerId="ADAL" clId="{9AB00BEF-9475-431C-90DB-28D21E2AB954}" dt="2025-09-01T09:22:40.990" v="194" actId="20577"/>
          <ac:spMkLst>
            <pc:docMk/>
            <pc:sldMk cId="2863315051" sldId="275"/>
            <ac:spMk id="2" creationId="{A33E24BC-1C57-42D7-A21A-C6875511D048}"/>
          </ac:spMkLst>
        </pc:spChg>
        <pc:spChg chg="mod">
          <ac:chgData name="Paul Opsteeg" userId="cf782fd4-9580-4f5e-8355-5c63ee1cc2ea" providerId="ADAL" clId="{9AB00BEF-9475-431C-90DB-28D21E2AB954}" dt="2025-09-01T09:23:08.437" v="200" actId="20577"/>
          <ac:spMkLst>
            <pc:docMk/>
            <pc:sldMk cId="2863315051" sldId="275"/>
            <ac:spMk id="3" creationId="{1D887788-495F-4B71-82A0-5B18FBBD6D16}"/>
          </ac:spMkLst>
        </pc:spChg>
      </pc:sldChg>
      <pc:sldChg chg="addSp delSp modSp new mod">
        <pc:chgData name="Paul Opsteeg" userId="cf782fd4-9580-4f5e-8355-5c63ee1cc2ea" providerId="ADAL" clId="{9AB00BEF-9475-431C-90DB-28D21E2AB954}" dt="2025-09-01T09:11:41.085" v="97"/>
        <pc:sldMkLst>
          <pc:docMk/>
          <pc:sldMk cId="1468462754" sldId="276"/>
        </pc:sldMkLst>
        <pc:spChg chg="add mod">
          <ac:chgData name="Paul Opsteeg" userId="cf782fd4-9580-4f5e-8355-5c63ee1cc2ea" providerId="ADAL" clId="{9AB00BEF-9475-431C-90DB-28D21E2AB954}" dt="2025-09-01T09:11:26.839" v="92" actId="1076"/>
          <ac:spMkLst>
            <pc:docMk/>
            <pc:sldMk cId="1468462754" sldId="276"/>
            <ac:spMk id="7" creationId="{A523446D-35AF-4438-B299-FBBBB65362BC}"/>
          </ac:spMkLst>
        </pc:spChg>
        <pc:spChg chg="add mod">
          <ac:chgData name="Paul Opsteeg" userId="cf782fd4-9580-4f5e-8355-5c63ee1cc2ea" providerId="ADAL" clId="{9AB00BEF-9475-431C-90DB-28D21E2AB954}" dt="2025-09-01T09:11:29.810" v="93" actId="1076"/>
          <ac:spMkLst>
            <pc:docMk/>
            <pc:sldMk cId="1468462754" sldId="276"/>
            <ac:spMk id="8" creationId="{45092D2E-891E-471E-A06E-4AD63A886263}"/>
          </ac:spMkLst>
        </pc:spChg>
        <pc:spChg chg="add mod">
          <ac:chgData name="Paul Opsteeg" userId="cf782fd4-9580-4f5e-8355-5c63ee1cc2ea" providerId="ADAL" clId="{9AB00BEF-9475-431C-90DB-28D21E2AB954}" dt="2025-09-01T09:11:41.085" v="97"/>
          <ac:spMkLst>
            <pc:docMk/>
            <pc:sldMk cId="1468462754" sldId="276"/>
            <ac:spMk id="9" creationId="{A7AA5329-AF51-C56F-36D6-260E73EB1295}"/>
          </ac:spMkLst>
        </pc:spChg>
      </pc:sldChg>
    </pc:docChg>
  </pc:docChgLst>
  <pc:docChgLst>
    <pc:chgData name="Vivianne Smout" userId="S::smout.v@2college.nl::c99a52d6-90fa-4781-830c-214104130cc8" providerId="AD" clId="Web-{68FC20F4-5C78-44E4-90CA-D6217E35C61F}"/>
    <pc:docChg chg="modSld">
      <pc:chgData name="Vivianne Smout" userId="S::smout.v@2college.nl::c99a52d6-90fa-4781-830c-214104130cc8" providerId="AD" clId="Web-{68FC20F4-5C78-44E4-90CA-D6217E35C61F}" dt="2025-09-08T10:13:58.714" v="56" actId="20577"/>
      <pc:docMkLst>
        <pc:docMk/>
      </pc:docMkLst>
      <pc:sldChg chg="modSp">
        <pc:chgData name="Vivianne Smout" userId="S::smout.v@2college.nl::c99a52d6-90fa-4781-830c-214104130cc8" providerId="AD" clId="Web-{68FC20F4-5C78-44E4-90CA-D6217E35C61F}" dt="2025-09-08T10:13:58.714" v="56" actId="20577"/>
        <pc:sldMkLst>
          <pc:docMk/>
          <pc:sldMk cId="1963588966" sldId="268"/>
        </pc:sldMkLst>
        <pc:spChg chg="mod">
          <ac:chgData name="Vivianne Smout" userId="S::smout.v@2college.nl::c99a52d6-90fa-4781-830c-214104130cc8" providerId="AD" clId="Web-{68FC20F4-5C78-44E4-90CA-D6217E35C61F}" dt="2025-09-08T10:13:58.714" v="56" actId="20577"/>
          <ac:spMkLst>
            <pc:docMk/>
            <pc:sldMk cId="1963588966" sldId="268"/>
            <ac:spMk id="5" creationId="{B1418281-5D93-4646-9BB5-E4860A7B5154}"/>
          </ac:spMkLst>
        </pc:spChg>
      </pc:sldChg>
    </pc:docChg>
  </pc:docChgLst>
  <pc:docChgLst>
    <pc:chgData name="Niels van Ree" userId="d0e3f1f9-fa56-45e3-aeba-f25c1d1a5c43" providerId="ADAL" clId="{46937EEF-FB73-4106-B462-53A0428D6892}"/>
    <pc:docChg chg="custSel modSld">
      <pc:chgData name="Niels van Ree" userId="d0e3f1f9-fa56-45e3-aeba-f25c1d1a5c43" providerId="ADAL" clId="{46937EEF-FB73-4106-B462-53A0428D6892}" dt="2025-09-08T11:49:21.045" v="0" actId="27636"/>
      <pc:docMkLst>
        <pc:docMk/>
      </pc:docMkLst>
      <pc:sldChg chg="modSp mod">
        <pc:chgData name="Niels van Ree" userId="d0e3f1f9-fa56-45e3-aeba-f25c1d1a5c43" providerId="ADAL" clId="{46937EEF-FB73-4106-B462-53A0428D6892}" dt="2025-09-08T11:49:21.045" v="0" actId="27636"/>
        <pc:sldMkLst>
          <pc:docMk/>
          <pc:sldMk cId="2556660220" sldId="274"/>
        </pc:sldMkLst>
        <pc:spChg chg="mod">
          <ac:chgData name="Niels van Ree" userId="d0e3f1f9-fa56-45e3-aeba-f25c1d1a5c43" providerId="ADAL" clId="{46937EEF-FB73-4106-B462-53A0428D6892}" dt="2025-09-08T11:49:21.045" v="0" actId="27636"/>
          <ac:spMkLst>
            <pc:docMk/>
            <pc:sldMk cId="2556660220" sldId="274"/>
            <ac:spMk id="5" creationId="{69FA9342-9329-436A-81E4-0196C3C582F3}"/>
          </ac:spMkLst>
        </pc:spChg>
      </pc:sldChg>
    </pc:docChg>
  </pc:docChgLst>
  <pc:docChgLst>
    <pc:chgData name="Paul Opsteeg" userId="cf782fd4-9580-4f5e-8355-5c63ee1cc2ea" providerId="ADAL" clId="{0D326515-5AEE-4116-B416-F6A9C5D826FD}"/>
    <pc:docChg chg="modSld">
      <pc:chgData name="Paul Opsteeg" userId="cf782fd4-9580-4f5e-8355-5c63ee1cc2ea" providerId="ADAL" clId="{0D326515-5AEE-4116-B416-F6A9C5D826FD}" dt="2025-08-28T07:22:15.362" v="20" actId="20577"/>
      <pc:docMkLst>
        <pc:docMk/>
      </pc:docMkLst>
      <pc:sldChg chg="modSp mod">
        <pc:chgData name="Paul Opsteeg" userId="cf782fd4-9580-4f5e-8355-5c63ee1cc2ea" providerId="ADAL" clId="{0D326515-5AEE-4116-B416-F6A9C5D826FD}" dt="2025-08-28T07:22:15.362" v="20" actId="20577"/>
        <pc:sldMkLst>
          <pc:docMk/>
          <pc:sldMk cId="2984222181" sldId="257"/>
        </pc:sldMkLst>
        <pc:spChg chg="mod">
          <ac:chgData name="Paul Opsteeg" userId="cf782fd4-9580-4f5e-8355-5c63ee1cc2ea" providerId="ADAL" clId="{0D326515-5AEE-4116-B416-F6A9C5D826FD}" dt="2025-08-28T07:22:15.362" v="20" actId="20577"/>
          <ac:spMkLst>
            <pc:docMk/>
            <pc:sldMk cId="2984222181" sldId="257"/>
            <ac:spMk id="2" creationId="{FB38FDA0-83DA-41EF-B431-9CE62FF53E52}"/>
          </ac:spMkLst>
        </pc:spChg>
        <pc:spChg chg="mod">
          <ac:chgData name="Paul Opsteeg" userId="cf782fd4-9580-4f5e-8355-5c63ee1cc2ea" providerId="ADAL" clId="{0D326515-5AEE-4116-B416-F6A9C5D826FD}" dt="2025-08-28T07:21:31.257" v="8" actId="20577"/>
          <ac:spMkLst>
            <pc:docMk/>
            <pc:sldMk cId="2984222181" sldId="257"/>
            <ac:spMk id="3" creationId="{F978E16D-CC7B-4C7C-81A0-F2E0B67997F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9926EE-5B69-BC48-A0E1-8A95CE51AC5F}" type="datetimeFigureOut">
              <a:rPr lang="nl-NL" smtClean="0"/>
              <a:t>22-9-2025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B5391C-6A79-704C-8D11-D25BE89903B5}" type="slidenum">
              <a:rPr lang="nl-NL" smtClean="0"/>
              <a:t>‹nr.›</a:t>
            </a:fld>
            <a:endParaRPr lang="nl-NL"/>
          </a:p>
        </p:txBody>
      </p:sp>
    </p:spTree>
    <p:extLst>
      <p:ext uri="{BB962C8B-B14F-4D97-AF65-F5344CB8AC3E}">
        <p14:creationId xmlns:p14="http://schemas.microsoft.com/office/powerpoint/2010/main" val="8263649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926B44-77B7-8A40-CAA2-0F351C7A0107}"/>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791333A4-6B66-C7AE-9E37-DB9833D986E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EE693B0C-8E2C-98FA-0A70-26CF00CF38A9}"/>
              </a:ext>
            </a:extLst>
          </p:cNvPr>
          <p:cNvSpPr>
            <a:spLocks noGrp="1"/>
          </p:cNvSpPr>
          <p:nvPr>
            <p:ph type="dt" sz="half" idx="10"/>
          </p:nvPr>
        </p:nvSpPr>
        <p:spPr/>
        <p:txBody>
          <a:bodyPr/>
          <a:lstStyle/>
          <a:p>
            <a:fld id="{E88A67ED-73F0-2449-9302-39F0167EC27F}" type="datetimeFigureOut">
              <a:rPr lang="nl-NL" smtClean="0"/>
              <a:t>22-9-2025</a:t>
            </a:fld>
            <a:endParaRPr lang="nl-NL"/>
          </a:p>
        </p:txBody>
      </p:sp>
      <p:sp>
        <p:nvSpPr>
          <p:cNvPr id="5" name="Tijdelijke aanduiding voor voettekst 4">
            <a:extLst>
              <a:ext uri="{FF2B5EF4-FFF2-40B4-BE49-F238E27FC236}">
                <a16:creationId xmlns:a16="http://schemas.microsoft.com/office/drawing/2014/main" id="{516984FE-0C0D-8101-3CBE-15C8082F5849}"/>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B49945BE-A54C-39AC-4AE1-7180A714DFFD}"/>
              </a:ext>
            </a:extLst>
          </p:cNvPr>
          <p:cNvSpPr>
            <a:spLocks noGrp="1"/>
          </p:cNvSpPr>
          <p:nvPr>
            <p:ph type="sldNum" sz="quarter" idx="12"/>
          </p:nvPr>
        </p:nvSpPr>
        <p:spPr/>
        <p:txBody>
          <a:bodyPr/>
          <a:lstStyle/>
          <a:p>
            <a:fld id="{5C91CA3A-0D69-8643-A368-041487F8EF4C}" type="slidenum">
              <a:rPr lang="nl-NL" smtClean="0"/>
              <a:t>‹nr.›</a:t>
            </a:fld>
            <a:endParaRPr lang="nl-NL"/>
          </a:p>
        </p:txBody>
      </p:sp>
    </p:spTree>
    <p:extLst>
      <p:ext uri="{BB962C8B-B14F-4D97-AF65-F5344CB8AC3E}">
        <p14:creationId xmlns:p14="http://schemas.microsoft.com/office/powerpoint/2010/main" val="15443308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F18E0BE-975E-D772-5ABB-020EE054CE0F}"/>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FEF5116B-B05B-F473-A19B-EDB075E73F60}"/>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8B03D9D9-DA07-028F-2FFF-98C1700AA014}"/>
              </a:ext>
            </a:extLst>
          </p:cNvPr>
          <p:cNvSpPr>
            <a:spLocks noGrp="1"/>
          </p:cNvSpPr>
          <p:nvPr>
            <p:ph type="dt" sz="half" idx="10"/>
          </p:nvPr>
        </p:nvSpPr>
        <p:spPr/>
        <p:txBody>
          <a:bodyPr/>
          <a:lstStyle/>
          <a:p>
            <a:fld id="{E88A67ED-73F0-2449-9302-39F0167EC27F}" type="datetimeFigureOut">
              <a:rPr lang="nl-NL" smtClean="0"/>
              <a:t>22-9-2025</a:t>
            </a:fld>
            <a:endParaRPr lang="nl-NL"/>
          </a:p>
        </p:txBody>
      </p:sp>
      <p:sp>
        <p:nvSpPr>
          <p:cNvPr id="5" name="Tijdelijke aanduiding voor voettekst 4">
            <a:extLst>
              <a:ext uri="{FF2B5EF4-FFF2-40B4-BE49-F238E27FC236}">
                <a16:creationId xmlns:a16="http://schemas.microsoft.com/office/drawing/2014/main" id="{48520465-754F-8EE4-E241-778F9B683814}"/>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D1C93D96-928B-640B-D25C-CA0A5DD81011}"/>
              </a:ext>
            </a:extLst>
          </p:cNvPr>
          <p:cNvSpPr>
            <a:spLocks noGrp="1"/>
          </p:cNvSpPr>
          <p:nvPr>
            <p:ph type="sldNum" sz="quarter" idx="12"/>
          </p:nvPr>
        </p:nvSpPr>
        <p:spPr/>
        <p:txBody>
          <a:bodyPr/>
          <a:lstStyle/>
          <a:p>
            <a:fld id="{5C91CA3A-0D69-8643-A368-041487F8EF4C}" type="slidenum">
              <a:rPr lang="nl-NL" smtClean="0"/>
              <a:t>‹nr.›</a:t>
            </a:fld>
            <a:endParaRPr lang="nl-NL"/>
          </a:p>
        </p:txBody>
      </p:sp>
    </p:spTree>
    <p:extLst>
      <p:ext uri="{BB962C8B-B14F-4D97-AF65-F5344CB8AC3E}">
        <p14:creationId xmlns:p14="http://schemas.microsoft.com/office/powerpoint/2010/main" val="3475257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73B71EC3-0EC5-2629-B514-198B086F5D13}"/>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9436EFD6-818C-D8B5-993A-52D6630D3FA4}"/>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7EC2E085-E92D-0CA8-618F-37259F0C26E0}"/>
              </a:ext>
            </a:extLst>
          </p:cNvPr>
          <p:cNvSpPr>
            <a:spLocks noGrp="1"/>
          </p:cNvSpPr>
          <p:nvPr>
            <p:ph type="dt" sz="half" idx="10"/>
          </p:nvPr>
        </p:nvSpPr>
        <p:spPr/>
        <p:txBody>
          <a:bodyPr/>
          <a:lstStyle/>
          <a:p>
            <a:fld id="{E88A67ED-73F0-2449-9302-39F0167EC27F}" type="datetimeFigureOut">
              <a:rPr lang="nl-NL" smtClean="0"/>
              <a:t>22-9-2025</a:t>
            </a:fld>
            <a:endParaRPr lang="nl-NL"/>
          </a:p>
        </p:txBody>
      </p:sp>
      <p:sp>
        <p:nvSpPr>
          <p:cNvPr id="5" name="Tijdelijke aanduiding voor voettekst 4">
            <a:extLst>
              <a:ext uri="{FF2B5EF4-FFF2-40B4-BE49-F238E27FC236}">
                <a16:creationId xmlns:a16="http://schemas.microsoft.com/office/drawing/2014/main" id="{E27D3C6E-8FD2-2F36-5538-6A9133BA09C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47B9303F-82A5-3E67-20CD-52FC6AE7FC7A}"/>
              </a:ext>
            </a:extLst>
          </p:cNvPr>
          <p:cNvSpPr>
            <a:spLocks noGrp="1"/>
          </p:cNvSpPr>
          <p:nvPr>
            <p:ph type="sldNum" sz="quarter" idx="12"/>
          </p:nvPr>
        </p:nvSpPr>
        <p:spPr/>
        <p:txBody>
          <a:bodyPr/>
          <a:lstStyle/>
          <a:p>
            <a:fld id="{5C91CA3A-0D69-8643-A368-041487F8EF4C}" type="slidenum">
              <a:rPr lang="nl-NL" smtClean="0"/>
              <a:t>‹nr.›</a:t>
            </a:fld>
            <a:endParaRPr lang="nl-NL"/>
          </a:p>
        </p:txBody>
      </p:sp>
    </p:spTree>
    <p:extLst>
      <p:ext uri="{BB962C8B-B14F-4D97-AF65-F5344CB8AC3E}">
        <p14:creationId xmlns:p14="http://schemas.microsoft.com/office/powerpoint/2010/main" val="1013166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1D5316-FC6E-17AD-EBBC-3ABA82E1E272}"/>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A58ECAC0-D555-1DA0-0432-5755296ECC27}"/>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8DA38A3F-D54E-BD61-9102-07EAEE9676A6}"/>
              </a:ext>
            </a:extLst>
          </p:cNvPr>
          <p:cNvSpPr>
            <a:spLocks noGrp="1"/>
          </p:cNvSpPr>
          <p:nvPr>
            <p:ph type="dt" sz="half" idx="10"/>
          </p:nvPr>
        </p:nvSpPr>
        <p:spPr/>
        <p:txBody>
          <a:bodyPr/>
          <a:lstStyle/>
          <a:p>
            <a:fld id="{E88A67ED-73F0-2449-9302-39F0167EC27F}" type="datetimeFigureOut">
              <a:rPr lang="nl-NL" smtClean="0"/>
              <a:t>22-9-2025</a:t>
            </a:fld>
            <a:endParaRPr lang="nl-NL"/>
          </a:p>
        </p:txBody>
      </p:sp>
      <p:sp>
        <p:nvSpPr>
          <p:cNvPr id="5" name="Tijdelijke aanduiding voor voettekst 4">
            <a:extLst>
              <a:ext uri="{FF2B5EF4-FFF2-40B4-BE49-F238E27FC236}">
                <a16:creationId xmlns:a16="http://schemas.microsoft.com/office/drawing/2014/main" id="{515BB161-49CB-A085-3910-5E7A0757E67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975178F6-1325-AEA5-B77D-3689621C1FE1}"/>
              </a:ext>
            </a:extLst>
          </p:cNvPr>
          <p:cNvSpPr>
            <a:spLocks noGrp="1"/>
          </p:cNvSpPr>
          <p:nvPr>
            <p:ph type="sldNum" sz="quarter" idx="12"/>
          </p:nvPr>
        </p:nvSpPr>
        <p:spPr/>
        <p:txBody>
          <a:bodyPr/>
          <a:lstStyle/>
          <a:p>
            <a:fld id="{5C91CA3A-0D69-8643-A368-041487F8EF4C}" type="slidenum">
              <a:rPr lang="nl-NL" smtClean="0"/>
              <a:t>‹nr.›</a:t>
            </a:fld>
            <a:endParaRPr lang="nl-NL"/>
          </a:p>
        </p:txBody>
      </p:sp>
    </p:spTree>
    <p:extLst>
      <p:ext uri="{BB962C8B-B14F-4D97-AF65-F5344CB8AC3E}">
        <p14:creationId xmlns:p14="http://schemas.microsoft.com/office/powerpoint/2010/main" val="1111565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6BAE254-0D58-C1F5-77AE-F82383FBC726}"/>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6CB51DF1-1246-8D13-7C3E-8C772AB71B4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9B7094FE-8FFA-D4E5-B718-72A666918169}"/>
              </a:ext>
            </a:extLst>
          </p:cNvPr>
          <p:cNvSpPr>
            <a:spLocks noGrp="1"/>
          </p:cNvSpPr>
          <p:nvPr>
            <p:ph type="dt" sz="half" idx="10"/>
          </p:nvPr>
        </p:nvSpPr>
        <p:spPr/>
        <p:txBody>
          <a:bodyPr/>
          <a:lstStyle/>
          <a:p>
            <a:fld id="{E88A67ED-73F0-2449-9302-39F0167EC27F}" type="datetimeFigureOut">
              <a:rPr lang="nl-NL" smtClean="0"/>
              <a:t>22-9-2025</a:t>
            </a:fld>
            <a:endParaRPr lang="nl-NL"/>
          </a:p>
        </p:txBody>
      </p:sp>
      <p:sp>
        <p:nvSpPr>
          <p:cNvPr id="5" name="Tijdelijke aanduiding voor voettekst 4">
            <a:extLst>
              <a:ext uri="{FF2B5EF4-FFF2-40B4-BE49-F238E27FC236}">
                <a16:creationId xmlns:a16="http://schemas.microsoft.com/office/drawing/2014/main" id="{9012FC82-4459-FA6C-7376-084DE3B0AF9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1883D9E3-5D99-6C80-8BA5-AA1162749D2D}"/>
              </a:ext>
            </a:extLst>
          </p:cNvPr>
          <p:cNvSpPr>
            <a:spLocks noGrp="1"/>
          </p:cNvSpPr>
          <p:nvPr>
            <p:ph type="sldNum" sz="quarter" idx="12"/>
          </p:nvPr>
        </p:nvSpPr>
        <p:spPr/>
        <p:txBody>
          <a:bodyPr/>
          <a:lstStyle/>
          <a:p>
            <a:fld id="{5C91CA3A-0D69-8643-A368-041487F8EF4C}" type="slidenum">
              <a:rPr lang="nl-NL" smtClean="0"/>
              <a:t>‹nr.›</a:t>
            </a:fld>
            <a:endParaRPr lang="nl-NL"/>
          </a:p>
        </p:txBody>
      </p:sp>
    </p:spTree>
    <p:extLst>
      <p:ext uri="{BB962C8B-B14F-4D97-AF65-F5344CB8AC3E}">
        <p14:creationId xmlns:p14="http://schemas.microsoft.com/office/powerpoint/2010/main" val="8670960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6E244C-9B32-942B-2228-EE8D36789E0E}"/>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F9517290-9D6B-416C-607F-25145FC823F6}"/>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BCF6CEB3-88DA-4C97-282A-BD971443B695}"/>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5BB8CBED-57EC-F870-5D55-EE5684518053}"/>
              </a:ext>
            </a:extLst>
          </p:cNvPr>
          <p:cNvSpPr>
            <a:spLocks noGrp="1"/>
          </p:cNvSpPr>
          <p:nvPr>
            <p:ph type="dt" sz="half" idx="10"/>
          </p:nvPr>
        </p:nvSpPr>
        <p:spPr/>
        <p:txBody>
          <a:bodyPr/>
          <a:lstStyle/>
          <a:p>
            <a:fld id="{E88A67ED-73F0-2449-9302-39F0167EC27F}" type="datetimeFigureOut">
              <a:rPr lang="nl-NL" smtClean="0"/>
              <a:t>22-9-2025</a:t>
            </a:fld>
            <a:endParaRPr lang="nl-NL"/>
          </a:p>
        </p:txBody>
      </p:sp>
      <p:sp>
        <p:nvSpPr>
          <p:cNvPr id="6" name="Tijdelijke aanduiding voor voettekst 5">
            <a:extLst>
              <a:ext uri="{FF2B5EF4-FFF2-40B4-BE49-F238E27FC236}">
                <a16:creationId xmlns:a16="http://schemas.microsoft.com/office/drawing/2014/main" id="{8BCDF218-F936-4E86-B3A3-7AC518BED20C}"/>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1C444DD7-4B0B-BD64-82B4-31D9D0F51BF9}"/>
              </a:ext>
            </a:extLst>
          </p:cNvPr>
          <p:cNvSpPr>
            <a:spLocks noGrp="1"/>
          </p:cNvSpPr>
          <p:nvPr>
            <p:ph type="sldNum" sz="quarter" idx="12"/>
          </p:nvPr>
        </p:nvSpPr>
        <p:spPr/>
        <p:txBody>
          <a:bodyPr/>
          <a:lstStyle/>
          <a:p>
            <a:fld id="{5C91CA3A-0D69-8643-A368-041487F8EF4C}" type="slidenum">
              <a:rPr lang="nl-NL" smtClean="0"/>
              <a:t>‹nr.›</a:t>
            </a:fld>
            <a:endParaRPr lang="nl-NL"/>
          </a:p>
        </p:txBody>
      </p:sp>
    </p:spTree>
    <p:extLst>
      <p:ext uri="{BB962C8B-B14F-4D97-AF65-F5344CB8AC3E}">
        <p14:creationId xmlns:p14="http://schemas.microsoft.com/office/powerpoint/2010/main" val="24325654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EF748B5-8943-55F6-3FD9-F69F36B210F9}"/>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5C9B0950-F949-B297-3EDC-A4FAA5B2255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98284BE4-3D7D-F44C-B318-7858C6703D1B}"/>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C8E3FA5E-92DA-95BC-F371-CAC3727F14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07811CBB-1310-8DDF-D0DB-D91A0F3F5206}"/>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30F7D322-A01F-703A-29BB-5FCF99C07696}"/>
              </a:ext>
            </a:extLst>
          </p:cNvPr>
          <p:cNvSpPr>
            <a:spLocks noGrp="1"/>
          </p:cNvSpPr>
          <p:nvPr>
            <p:ph type="dt" sz="half" idx="10"/>
          </p:nvPr>
        </p:nvSpPr>
        <p:spPr/>
        <p:txBody>
          <a:bodyPr/>
          <a:lstStyle/>
          <a:p>
            <a:fld id="{E88A67ED-73F0-2449-9302-39F0167EC27F}" type="datetimeFigureOut">
              <a:rPr lang="nl-NL" smtClean="0"/>
              <a:t>22-9-2025</a:t>
            </a:fld>
            <a:endParaRPr lang="nl-NL"/>
          </a:p>
        </p:txBody>
      </p:sp>
      <p:sp>
        <p:nvSpPr>
          <p:cNvPr id="8" name="Tijdelijke aanduiding voor voettekst 7">
            <a:extLst>
              <a:ext uri="{FF2B5EF4-FFF2-40B4-BE49-F238E27FC236}">
                <a16:creationId xmlns:a16="http://schemas.microsoft.com/office/drawing/2014/main" id="{1200D412-33C4-E05E-9D5B-DC516C30F039}"/>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8E54354F-7D69-EE08-9638-55ADB333AF78}"/>
              </a:ext>
            </a:extLst>
          </p:cNvPr>
          <p:cNvSpPr>
            <a:spLocks noGrp="1"/>
          </p:cNvSpPr>
          <p:nvPr>
            <p:ph type="sldNum" sz="quarter" idx="12"/>
          </p:nvPr>
        </p:nvSpPr>
        <p:spPr/>
        <p:txBody>
          <a:bodyPr/>
          <a:lstStyle/>
          <a:p>
            <a:fld id="{5C91CA3A-0D69-8643-A368-041487F8EF4C}" type="slidenum">
              <a:rPr lang="nl-NL" smtClean="0"/>
              <a:t>‹nr.›</a:t>
            </a:fld>
            <a:endParaRPr lang="nl-NL"/>
          </a:p>
        </p:txBody>
      </p:sp>
    </p:spTree>
    <p:extLst>
      <p:ext uri="{BB962C8B-B14F-4D97-AF65-F5344CB8AC3E}">
        <p14:creationId xmlns:p14="http://schemas.microsoft.com/office/powerpoint/2010/main" val="4207487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C267C2-0A70-0E0E-A6AC-4A289DE35F03}"/>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01EB6F63-2A4C-E329-1665-D4EFD03F509C}"/>
              </a:ext>
            </a:extLst>
          </p:cNvPr>
          <p:cNvSpPr>
            <a:spLocks noGrp="1"/>
          </p:cNvSpPr>
          <p:nvPr>
            <p:ph type="dt" sz="half" idx="10"/>
          </p:nvPr>
        </p:nvSpPr>
        <p:spPr/>
        <p:txBody>
          <a:bodyPr/>
          <a:lstStyle/>
          <a:p>
            <a:fld id="{E88A67ED-73F0-2449-9302-39F0167EC27F}" type="datetimeFigureOut">
              <a:rPr lang="nl-NL" smtClean="0"/>
              <a:t>22-9-2025</a:t>
            </a:fld>
            <a:endParaRPr lang="nl-NL"/>
          </a:p>
        </p:txBody>
      </p:sp>
      <p:sp>
        <p:nvSpPr>
          <p:cNvPr id="4" name="Tijdelijke aanduiding voor voettekst 3">
            <a:extLst>
              <a:ext uri="{FF2B5EF4-FFF2-40B4-BE49-F238E27FC236}">
                <a16:creationId xmlns:a16="http://schemas.microsoft.com/office/drawing/2014/main" id="{FFBA2837-1BCB-92DB-3F76-7A13F706264C}"/>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F7137CCE-3A3F-A720-6198-F56F5C77EF34}"/>
              </a:ext>
            </a:extLst>
          </p:cNvPr>
          <p:cNvSpPr>
            <a:spLocks noGrp="1"/>
          </p:cNvSpPr>
          <p:nvPr>
            <p:ph type="sldNum" sz="quarter" idx="12"/>
          </p:nvPr>
        </p:nvSpPr>
        <p:spPr/>
        <p:txBody>
          <a:bodyPr/>
          <a:lstStyle/>
          <a:p>
            <a:fld id="{5C91CA3A-0D69-8643-A368-041487F8EF4C}" type="slidenum">
              <a:rPr lang="nl-NL" smtClean="0"/>
              <a:t>‹nr.›</a:t>
            </a:fld>
            <a:endParaRPr lang="nl-NL"/>
          </a:p>
        </p:txBody>
      </p:sp>
    </p:spTree>
    <p:extLst>
      <p:ext uri="{BB962C8B-B14F-4D97-AF65-F5344CB8AC3E}">
        <p14:creationId xmlns:p14="http://schemas.microsoft.com/office/powerpoint/2010/main" val="13430366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CB58A75B-68DD-25B8-C320-92F95BA6EEFC}"/>
              </a:ext>
            </a:extLst>
          </p:cNvPr>
          <p:cNvSpPr>
            <a:spLocks noGrp="1"/>
          </p:cNvSpPr>
          <p:nvPr>
            <p:ph type="dt" sz="half" idx="10"/>
          </p:nvPr>
        </p:nvSpPr>
        <p:spPr/>
        <p:txBody>
          <a:bodyPr/>
          <a:lstStyle/>
          <a:p>
            <a:fld id="{E88A67ED-73F0-2449-9302-39F0167EC27F}" type="datetimeFigureOut">
              <a:rPr lang="nl-NL" smtClean="0"/>
              <a:t>22-9-2025</a:t>
            </a:fld>
            <a:endParaRPr lang="nl-NL"/>
          </a:p>
        </p:txBody>
      </p:sp>
      <p:sp>
        <p:nvSpPr>
          <p:cNvPr id="3" name="Tijdelijke aanduiding voor voettekst 2">
            <a:extLst>
              <a:ext uri="{FF2B5EF4-FFF2-40B4-BE49-F238E27FC236}">
                <a16:creationId xmlns:a16="http://schemas.microsoft.com/office/drawing/2014/main" id="{2BB90DB0-AFA9-7365-E8F3-510E31A0A1F3}"/>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ECCD4EC2-4C82-E9B4-6080-94611704F3C1}"/>
              </a:ext>
            </a:extLst>
          </p:cNvPr>
          <p:cNvSpPr>
            <a:spLocks noGrp="1"/>
          </p:cNvSpPr>
          <p:nvPr>
            <p:ph type="sldNum" sz="quarter" idx="12"/>
          </p:nvPr>
        </p:nvSpPr>
        <p:spPr/>
        <p:txBody>
          <a:bodyPr/>
          <a:lstStyle/>
          <a:p>
            <a:fld id="{5C91CA3A-0D69-8643-A368-041487F8EF4C}" type="slidenum">
              <a:rPr lang="nl-NL" smtClean="0"/>
              <a:t>‹nr.›</a:t>
            </a:fld>
            <a:endParaRPr lang="nl-NL"/>
          </a:p>
        </p:txBody>
      </p:sp>
    </p:spTree>
    <p:extLst>
      <p:ext uri="{BB962C8B-B14F-4D97-AF65-F5344CB8AC3E}">
        <p14:creationId xmlns:p14="http://schemas.microsoft.com/office/powerpoint/2010/main" val="32280951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BFCEF25-47A9-87AD-24B0-0E1242279C2C}"/>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88EBD6BA-ADE0-EA24-FC0F-414FFBECDC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FF4F58CD-AD43-B1D1-0EDB-36A1DDA955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4B70960E-B04F-97B4-D808-EF2012F6C861}"/>
              </a:ext>
            </a:extLst>
          </p:cNvPr>
          <p:cNvSpPr>
            <a:spLocks noGrp="1"/>
          </p:cNvSpPr>
          <p:nvPr>
            <p:ph type="dt" sz="half" idx="10"/>
          </p:nvPr>
        </p:nvSpPr>
        <p:spPr/>
        <p:txBody>
          <a:bodyPr/>
          <a:lstStyle/>
          <a:p>
            <a:fld id="{E88A67ED-73F0-2449-9302-39F0167EC27F}" type="datetimeFigureOut">
              <a:rPr lang="nl-NL" smtClean="0"/>
              <a:t>22-9-2025</a:t>
            </a:fld>
            <a:endParaRPr lang="nl-NL"/>
          </a:p>
        </p:txBody>
      </p:sp>
      <p:sp>
        <p:nvSpPr>
          <p:cNvPr id="6" name="Tijdelijke aanduiding voor voettekst 5">
            <a:extLst>
              <a:ext uri="{FF2B5EF4-FFF2-40B4-BE49-F238E27FC236}">
                <a16:creationId xmlns:a16="http://schemas.microsoft.com/office/drawing/2014/main" id="{3A1AE0BC-C375-F89F-C4D0-2B710D4BAB96}"/>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7A82B336-A0A7-F1C9-B915-680D9B431264}"/>
              </a:ext>
            </a:extLst>
          </p:cNvPr>
          <p:cNvSpPr>
            <a:spLocks noGrp="1"/>
          </p:cNvSpPr>
          <p:nvPr>
            <p:ph type="sldNum" sz="quarter" idx="12"/>
          </p:nvPr>
        </p:nvSpPr>
        <p:spPr/>
        <p:txBody>
          <a:bodyPr/>
          <a:lstStyle/>
          <a:p>
            <a:fld id="{5C91CA3A-0D69-8643-A368-041487F8EF4C}" type="slidenum">
              <a:rPr lang="nl-NL" smtClean="0"/>
              <a:t>‹nr.›</a:t>
            </a:fld>
            <a:endParaRPr lang="nl-NL"/>
          </a:p>
        </p:txBody>
      </p:sp>
    </p:spTree>
    <p:extLst>
      <p:ext uri="{BB962C8B-B14F-4D97-AF65-F5344CB8AC3E}">
        <p14:creationId xmlns:p14="http://schemas.microsoft.com/office/powerpoint/2010/main" val="38854557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23A531D-580C-13F5-0336-DBCB5CED8FC5}"/>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F72EB106-6B3D-10A6-C7A1-B755A8AC1C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p>
        </p:txBody>
      </p:sp>
      <p:sp>
        <p:nvSpPr>
          <p:cNvPr id="4" name="Tijdelijke aanduiding voor tekst 3">
            <a:extLst>
              <a:ext uri="{FF2B5EF4-FFF2-40B4-BE49-F238E27FC236}">
                <a16:creationId xmlns:a16="http://schemas.microsoft.com/office/drawing/2014/main" id="{82A9BFEB-17B8-65DA-FA30-58A60A443F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84FA8AFA-C040-5E10-A6FA-F99C068FEE82}"/>
              </a:ext>
            </a:extLst>
          </p:cNvPr>
          <p:cNvSpPr>
            <a:spLocks noGrp="1"/>
          </p:cNvSpPr>
          <p:nvPr>
            <p:ph type="dt" sz="half" idx="10"/>
          </p:nvPr>
        </p:nvSpPr>
        <p:spPr/>
        <p:txBody>
          <a:bodyPr/>
          <a:lstStyle/>
          <a:p>
            <a:fld id="{E88A67ED-73F0-2449-9302-39F0167EC27F}" type="datetimeFigureOut">
              <a:rPr lang="nl-NL" smtClean="0"/>
              <a:t>22-9-2025</a:t>
            </a:fld>
            <a:endParaRPr lang="nl-NL"/>
          </a:p>
        </p:txBody>
      </p:sp>
      <p:sp>
        <p:nvSpPr>
          <p:cNvPr id="6" name="Tijdelijke aanduiding voor voettekst 5">
            <a:extLst>
              <a:ext uri="{FF2B5EF4-FFF2-40B4-BE49-F238E27FC236}">
                <a16:creationId xmlns:a16="http://schemas.microsoft.com/office/drawing/2014/main" id="{2A189D22-FD57-E8F2-B628-672E78A67A14}"/>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81B5D084-F633-5965-EAB0-69ECA87196D3}"/>
              </a:ext>
            </a:extLst>
          </p:cNvPr>
          <p:cNvSpPr>
            <a:spLocks noGrp="1"/>
          </p:cNvSpPr>
          <p:nvPr>
            <p:ph type="sldNum" sz="quarter" idx="12"/>
          </p:nvPr>
        </p:nvSpPr>
        <p:spPr/>
        <p:txBody>
          <a:bodyPr/>
          <a:lstStyle/>
          <a:p>
            <a:fld id="{5C91CA3A-0D69-8643-A368-041487F8EF4C}" type="slidenum">
              <a:rPr lang="nl-NL" smtClean="0"/>
              <a:t>‹nr.›</a:t>
            </a:fld>
            <a:endParaRPr lang="nl-NL"/>
          </a:p>
        </p:txBody>
      </p:sp>
    </p:spTree>
    <p:extLst>
      <p:ext uri="{BB962C8B-B14F-4D97-AF65-F5344CB8AC3E}">
        <p14:creationId xmlns:p14="http://schemas.microsoft.com/office/powerpoint/2010/main" val="34249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781F4F9B-4F77-6500-929F-F89A69DF31E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2B71478A-761F-0E55-86F9-D357DD5753E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C75545AA-53FA-F7B0-0F25-B4C5E941EDE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8A67ED-73F0-2449-9302-39F0167EC27F}" type="datetimeFigureOut">
              <a:rPr lang="nl-NL" smtClean="0"/>
              <a:t>22-9-2025</a:t>
            </a:fld>
            <a:endParaRPr lang="nl-NL"/>
          </a:p>
        </p:txBody>
      </p:sp>
      <p:sp>
        <p:nvSpPr>
          <p:cNvPr id="5" name="Tijdelijke aanduiding voor voettekst 4">
            <a:extLst>
              <a:ext uri="{FF2B5EF4-FFF2-40B4-BE49-F238E27FC236}">
                <a16:creationId xmlns:a16="http://schemas.microsoft.com/office/drawing/2014/main" id="{30DD965D-5175-E7EF-2385-5A6BEADD46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CD82BE54-67E5-0F3F-F89A-CAD72BD7B0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91CA3A-0D69-8643-A368-041487F8EF4C}" type="slidenum">
              <a:rPr lang="nl-NL" smtClean="0"/>
              <a:t>‹nr.›</a:t>
            </a:fld>
            <a:endParaRPr lang="nl-NL"/>
          </a:p>
        </p:txBody>
      </p:sp>
    </p:spTree>
    <p:extLst>
      <p:ext uri="{BB962C8B-B14F-4D97-AF65-F5344CB8AC3E}">
        <p14:creationId xmlns:p14="http://schemas.microsoft.com/office/powerpoint/2010/main" val="6994440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mout.v@2college.nl" TargetMode="External"/><Relationship Id="rId2" Type="http://schemas.openxmlformats.org/officeDocument/2006/relationships/hyperlink" Target="mailto:opsteeg.p@2college.nl" TargetMode="External"/><Relationship Id="rId1" Type="http://schemas.openxmlformats.org/officeDocument/2006/relationships/slideLayout" Target="../slideLayouts/slideLayout2.xml"/><Relationship Id="rId5" Type="http://schemas.openxmlformats.org/officeDocument/2006/relationships/hyperlink" Target="mailto:hoop.h@2college.nl" TargetMode="External"/><Relationship Id="rId4" Type="http://schemas.openxmlformats.org/officeDocument/2006/relationships/hyperlink" Target="mailto:ree.n@2college.nl" TargetMode="External"/></Relationships>
</file>

<file path=ppt/slides/_rels/slide10.xml.rels><?xml version="1.0" encoding="UTF-8" standalone="yes"?>
<Relationships xmlns="http://schemas.openxmlformats.org/package/2006/relationships"><Relationship Id="rId2" Type="http://schemas.openxmlformats.org/officeDocument/2006/relationships/hyperlink" Target="https://www.rijksoverheid.nl/onderwerpen/leerplicht/leerplicht-en-kwalificatieplicht" TargetMode="Externa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hyperlink" Target="https://icares.com/" TargetMode="External"/><Relationship Id="rId2" Type="http://schemas.openxmlformats.org/officeDocument/2006/relationships/hyperlink" Target="http://www.testcentrumgroei.nl" TargetMode="External"/><Relationship Id="rId1" Type="http://schemas.openxmlformats.org/officeDocument/2006/relationships/slideLayout" Target="../slideLayouts/slideLayout4.xml"/><Relationship Id="rId4" Type="http://schemas.openxmlformats.org/officeDocument/2006/relationships/hyperlink" Target="https://www.testcentrumgroei.n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pulles.j@2college.nl" TargetMode="External"/><Relationship Id="rId2" Type="http://schemas.openxmlformats.org/officeDocument/2006/relationships/hyperlink" Target="mailto:opsteeg.p@2college.n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mailto:examencommissie.ruivenmavo@2college.n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B38FDA0-83DA-41EF-B431-9CE62FF53E52}"/>
              </a:ext>
            </a:extLst>
          </p:cNvPr>
          <p:cNvSpPr>
            <a:spLocks noGrp="1"/>
          </p:cNvSpPr>
          <p:nvPr>
            <p:ph type="title"/>
          </p:nvPr>
        </p:nvSpPr>
        <p:spPr>
          <a:xfrm>
            <a:off x="838200" y="1381126"/>
            <a:ext cx="8091055" cy="1325563"/>
          </a:xfrm>
        </p:spPr>
        <p:txBody>
          <a:bodyPr/>
          <a:lstStyle/>
          <a:p>
            <a:r>
              <a:rPr lang="nl-NL" b="1">
                <a:solidFill>
                  <a:srgbClr val="079863"/>
                </a:solidFill>
              </a:rPr>
              <a:t>Ouderavond PTA &amp; LOB KED22</a:t>
            </a:r>
          </a:p>
        </p:txBody>
      </p:sp>
      <p:sp>
        <p:nvSpPr>
          <p:cNvPr id="3" name="Tijdelijke aanduiding voor inhoud 2">
            <a:extLst>
              <a:ext uri="{FF2B5EF4-FFF2-40B4-BE49-F238E27FC236}">
                <a16:creationId xmlns:a16="http://schemas.microsoft.com/office/drawing/2014/main" id="{F978E16D-CC7B-4C7C-81A0-F2E0B67997F8}"/>
              </a:ext>
            </a:extLst>
          </p:cNvPr>
          <p:cNvSpPr>
            <a:spLocks noGrp="1"/>
          </p:cNvSpPr>
          <p:nvPr>
            <p:ph idx="1"/>
          </p:nvPr>
        </p:nvSpPr>
        <p:spPr>
          <a:xfrm>
            <a:off x="838200" y="3066473"/>
            <a:ext cx="10515600" cy="3110490"/>
          </a:xfrm>
        </p:spPr>
        <p:txBody>
          <a:bodyPr>
            <a:normAutofit fontScale="92500" lnSpcReduction="20000"/>
          </a:bodyPr>
          <a:lstStyle/>
          <a:p>
            <a:pPr marL="0" indent="0">
              <a:buNone/>
            </a:pPr>
            <a:r>
              <a:rPr lang="nl-NL"/>
              <a:t>Examensecretaris: Dhr. Opsteeg </a:t>
            </a:r>
            <a:r>
              <a:rPr lang="nl-NL">
                <a:hlinkClick r:id="rId2"/>
              </a:rPr>
              <a:t>opsteeg.p@2college.nl</a:t>
            </a:r>
            <a:r>
              <a:rPr lang="nl-NL"/>
              <a:t> </a:t>
            </a:r>
          </a:p>
          <a:p>
            <a:pPr marL="457200" lvl="1" indent="0">
              <a:buNone/>
            </a:pPr>
            <a:r>
              <a:rPr lang="nl-NL"/>
              <a:t>Telefoonnummer: 088-0232814</a:t>
            </a:r>
          </a:p>
          <a:p>
            <a:pPr marL="457200" lvl="1" indent="0">
              <a:buNone/>
            </a:pPr>
            <a:endParaRPr lang="nl-NL"/>
          </a:p>
          <a:p>
            <a:pPr marL="0" indent="0">
              <a:buNone/>
            </a:pPr>
            <a:r>
              <a:rPr lang="nl-NL"/>
              <a:t>Decaan: 	Mevr. Smout </a:t>
            </a:r>
            <a:r>
              <a:rPr lang="nl-NL">
                <a:hlinkClick r:id="rId3"/>
              </a:rPr>
              <a:t>smout.v@2college.nl</a:t>
            </a:r>
            <a:r>
              <a:rPr lang="nl-NL"/>
              <a:t> </a:t>
            </a:r>
          </a:p>
          <a:p>
            <a:pPr marL="0" indent="0">
              <a:buNone/>
            </a:pPr>
            <a:r>
              <a:rPr lang="nl-NL"/>
              <a:t>		</a:t>
            </a:r>
            <a:r>
              <a:rPr lang="nl-NL" err="1"/>
              <a:t>Dhr</a:t>
            </a:r>
            <a:r>
              <a:rPr lang="nl-NL"/>
              <a:t> van Ree </a:t>
            </a:r>
            <a:r>
              <a:rPr lang="nl-NL">
                <a:hlinkClick r:id="rId4"/>
              </a:rPr>
              <a:t>ree.n@2college.nl</a:t>
            </a:r>
            <a:r>
              <a:rPr lang="nl-NL"/>
              <a:t> </a:t>
            </a:r>
          </a:p>
          <a:p>
            <a:pPr marL="0" indent="0">
              <a:buNone/>
            </a:pPr>
            <a:endParaRPr lang="nl-NL"/>
          </a:p>
          <a:p>
            <a:pPr marL="0" indent="0">
              <a:buNone/>
            </a:pPr>
            <a:r>
              <a:rPr lang="nl-NL"/>
              <a:t>Teamleider: Mevr. Hoop </a:t>
            </a:r>
            <a:r>
              <a:rPr lang="nl-NL">
                <a:hlinkClick r:id="rId5"/>
              </a:rPr>
              <a:t>hoop.h@2college.nl</a:t>
            </a:r>
            <a:endParaRPr lang="nl-NL"/>
          </a:p>
          <a:p>
            <a:pPr marL="457200" lvl="1" indent="0">
              <a:buNone/>
            </a:pPr>
            <a:r>
              <a:rPr lang="nl-NL"/>
              <a:t>Telefoonnummer: 088-0232840</a:t>
            </a:r>
          </a:p>
        </p:txBody>
      </p:sp>
    </p:spTree>
    <p:extLst>
      <p:ext uri="{BB962C8B-B14F-4D97-AF65-F5344CB8AC3E}">
        <p14:creationId xmlns:p14="http://schemas.microsoft.com/office/powerpoint/2010/main" val="2984222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850187-11D9-414A-ABC1-9E6B3FA82DB0}"/>
              </a:ext>
            </a:extLst>
          </p:cNvPr>
          <p:cNvSpPr>
            <a:spLocks noGrp="1"/>
          </p:cNvSpPr>
          <p:nvPr>
            <p:ph type="title"/>
          </p:nvPr>
        </p:nvSpPr>
        <p:spPr>
          <a:xfrm>
            <a:off x="3943926" y="365125"/>
            <a:ext cx="7409873" cy="1325563"/>
          </a:xfrm>
        </p:spPr>
        <p:txBody>
          <a:bodyPr/>
          <a:lstStyle/>
          <a:p>
            <a:r>
              <a:rPr lang="nl-NL" b="1">
                <a:solidFill>
                  <a:srgbClr val="079863"/>
                </a:solidFill>
              </a:rPr>
              <a:t>Inschrijven vervolgopleiding + </a:t>
            </a:r>
            <a:r>
              <a:rPr lang="nl-NL" b="1" err="1">
                <a:solidFill>
                  <a:srgbClr val="079863"/>
                </a:solidFill>
              </a:rPr>
              <a:t>doorstroomdossier</a:t>
            </a:r>
            <a:endParaRPr lang="nl-NL" b="1">
              <a:solidFill>
                <a:srgbClr val="079863"/>
              </a:solidFill>
            </a:endParaRPr>
          </a:p>
        </p:txBody>
      </p:sp>
      <p:sp>
        <p:nvSpPr>
          <p:cNvPr id="3" name="Tijdelijke aanduiding voor inhoud 2">
            <a:extLst>
              <a:ext uri="{FF2B5EF4-FFF2-40B4-BE49-F238E27FC236}">
                <a16:creationId xmlns:a16="http://schemas.microsoft.com/office/drawing/2014/main" id="{3D290247-75EC-4510-AE71-BC74CDD1590D}"/>
              </a:ext>
            </a:extLst>
          </p:cNvPr>
          <p:cNvSpPr>
            <a:spLocks noGrp="1"/>
          </p:cNvSpPr>
          <p:nvPr>
            <p:ph sz="half" idx="1"/>
          </p:nvPr>
        </p:nvSpPr>
        <p:spPr/>
        <p:txBody>
          <a:bodyPr vert="horz" lIns="91440" tIns="45720" rIns="91440" bIns="45720" rtlCol="0" anchor="t">
            <a:normAutofit fontScale="92500" lnSpcReduction="10000"/>
          </a:bodyPr>
          <a:lstStyle/>
          <a:p>
            <a:pPr marL="0" indent="0">
              <a:buNone/>
            </a:pPr>
            <a:r>
              <a:rPr lang="nl-NL" b="1" u="sng"/>
              <a:t>1 november 2025 t/m 1 april 2026</a:t>
            </a:r>
          </a:p>
          <a:p>
            <a:pPr lvl="1"/>
            <a:r>
              <a:rPr lang="nl-NL"/>
              <a:t>Wettelijk termijn. Leerlingen die zich voor 1 april 2026 inschrijven worden sowieso geplaatst. (Mits er geen aanvullende toelatingseisen zijn, betreffende opleiding communiceert altijd de toelatingseisen op hun site).</a:t>
            </a:r>
            <a:endParaRPr lang="nl-NL">
              <a:ea typeface="Calibri"/>
              <a:cs typeface="Calibri"/>
            </a:endParaRPr>
          </a:p>
          <a:p>
            <a:pPr lvl="1"/>
            <a:endParaRPr lang="nl-NL"/>
          </a:p>
          <a:p>
            <a:pPr lvl="1"/>
            <a:r>
              <a:rPr lang="nl-NL"/>
              <a:t>Leerlingen die zich </a:t>
            </a:r>
            <a:r>
              <a:rPr lang="nl-NL" b="1" u="sng"/>
              <a:t>na</a:t>
            </a:r>
            <a:r>
              <a:rPr lang="nl-NL"/>
              <a:t> 1 april 2026 aanmelden lopen het risico dat er geen plek meer is. De MBO school hoeft zich dan niet in te zetten om een opleiding te zoeken voor de leerling.  </a:t>
            </a:r>
            <a:endParaRPr lang="nl-NL">
              <a:ea typeface="Calibri"/>
              <a:cs typeface="Calibri"/>
            </a:endParaRPr>
          </a:p>
          <a:p>
            <a:pPr lvl="1"/>
            <a:endParaRPr lang="nl-NL"/>
          </a:p>
          <a:p>
            <a:pPr marL="457200" lvl="1" indent="0">
              <a:buNone/>
            </a:pPr>
            <a:endParaRPr lang="nl-NL"/>
          </a:p>
        </p:txBody>
      </p:sp>
      <p:sp>
        <p:nvSpPr>
          <p:cNvPr id="4" name="Tijdelijke aanduiding voor inhoud 3">
            <a:extLst>
              <a:ext uri="{FF2B5EF4-FFF2-40B4-BE49-F238E27FC236}">
                <a16:creationId xmlns:a16="http://schemas.microsoft.com/office/drawing/2014/main" id="{F6AE371D-002E-4A5E-83CC-BDA9228135A5}"/>
              </a:ext>
            </a:extLst>
          </p:cNvPr>
          <p:cNvSpPr>
            <a:spLocks noGrp="1"/>
          </p:cNvSpPr>
          <p:nvPr>
            <p:ph sz="half" idx="2"/>
          </p:nvPr>
        </p:nvSpPr>
        <p:spPr/>
        <p:txBody>
          <a:bodyPr>
            <a:normAutofit fontScale="92500" lnSpcReduction="10000"/>
          </a:bodyPr>
          <a:lstStyle/>
          <a:p>
            <a:pPr marL="0" indent="0">
              <a:buNone/>
            </a:pPr>
            <a:r>
              <a:rPr lang="nl-NL"/>
              <a:t>Inschrijving bestaat uit 2 onderdelen:</a:t>
            </a:r>
          </a:p>
          <a:p>
            <a:pPr lvl="1"/>
            <a:r>
              <a:rPr lang="nl-NL"/>
              <a:t>Inschrijven bij de opleiding (via site MBO school).</a:t>
            </a:r>
          </a:p>
          <a:p>
            <a:pPr lvl="1"/>
            <a:r>
              <a:rPr lang="nl-NL"/>
              <a:t>Doorstroomdossier (</a:t>
            </a:r>
            <a:r>
              <a:rPr lang="nl-NL" err="1"/>
              <a:t>Intergrip</a:t>
            </a:r>
            <a:r>
              <a:rPr lang="nl-NL"/>
              <a:t>).</a:t>
            </a:r>
          </a:p>
          <a:p>
            <a:endParaRPr lang="nl-NL"/>
          </a:p>
          <a:p>
            <a:r>
              <a:rPr lang="nl-NL"/>
              <a:t>Leerplicht: tot 16 jaar.</a:t>
            </a:r>
          </a:p>
          <a:p>
            <a:r>
              <a:rPr lang="nl-NL"/>
              <a:t>Kwalificatieplicht: t/m schooljaar waarin leerling 18 jaar wordt.</a:t>
            </a:r>
          </a:p>
          <a:p>
            <a:pPr lvl="1"/>
            <a:r>
              <a:rPr lang="nl-NL"/>
              <a:t>Startkwalificatie = MBO niveau 2 of havo diploma.</a:t>
            </a:r>
          </a:p>
          <a:p>
            <a:pPr marL="457200" lvl="1" indent="0">
              <a:buNone/>
            </a:pPr>
            <a:r>
              <a:rPr lang="nl-NL" i="1">
                <a:hlinkClick r:id="rId2"/>
              </a:rPr>
              <a:t>Leerplicht en kwalificatieplicht | Leerplicht | Rijksoverheid.nl</a:t>
            </a:r>
            <a:endParaRPr lang="nl-NL" i="1"/>
          </a:p>
          <a:p>
            <a:pPr marL="0" indent="0">
              <a:buNone/>
            </a:pPr>
            <a:endParaRPr lang="nl-NL"/>
          </a:p>
          <a:p>
            <a:endParaRPr lang="nl-NL"/>
          </a:p>
        </p:txBody>
      </p:sp>
    </p:spTree>
    <p:extLst>
      <p:ext uri="{BB962C8B-B14F-4D97-AF65-F5344CB8AC3E}">
        <p14:creationId xmlns:p14="http://schemas.microsoft.com/office/powerpoint/2010/main" val="33911340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82FE852-40FB-4528-AD8C-C7FD176E4741}"/>
              </a:ext>
            </a:extLst>
          </p:cNvPr>
          <p:cNvSpPr>
            <a:spLocks noGrp="1"/>
          </p:cNvSpPr>
          <p:nvPr>
            <p:ph type="title"/>
          </p:nvPr>
        </p:nvSpPr>
        <p:spPr>
          <a:xfrm>
            <a:off x="3676072" y="365125"/>
            <a:ext cx="7677727" cy="1325563"/>
          </a:xfrm>
        </p:spPr>
        <p:txBody>
          <a:bodyPr/>
          <a:lstStyle/>
          <a:p>
            <a:r>
              <a:rPr lang="nl-NL" b="1">
                <a:solidFill>
                  <a:srgbClr val="079863"/>
                </a:solidFill>
              </a:rPr>
              <a:t>Havo</a:t>
            </a:r>
          </a:p>
        </p:txBody>
      </p:sp>
      <p:sp>
        <p:nvSpPr>
          <p:cNvPr id="3" name="Tijdelijke aanduiding voor inhoud 2">
            <a:extLst>
              <a:ext uri="{FF2B5EF4-FFF2-40B4-BE49-F238E27FC236}">
                <a16:creationId xmlns:a16="http://schemas.microsoft.com/office/drawing/2014/main" id="{D63F3117-4DAB-4190-A6F6-17D1CE5063DD}"/>
              </a:ext>
            </a:extLst>
          </p:cNvPr>
          <p:cNvSpPr>
            <a:spLocks noGrp="1"/>
          </p:cNvSpPr>
          <p:nvPr>
            <p:ph idx="1"/>
          </p:nvPr>
        </p:nvSpPr>
        <p:spPr/>
        <p:txBody>
          <a:bodyPr vert="horz" lIns="91440" tIns="45720" rIns="91440" bIns="45720" rtlCol="0" anchor="t">
            <a:normAutofit/>
          </a:bodyPr>
          <a:lstStyle/>
          <a:p>
            <a:r>
              <a:rPr lang="nl-NL"/>
              <a:t>Wet gelijke kans op doorstroom (havo-vwo)</a:t>
            </a:r>
          </a:p>
          <a:p>
            <a:pPr lvl="1"/>
            <a:r>
              <a:rPr lang="nl-NL"/>
              <a:t>Drempelloze instroom (voorwaarde leerling heeft in een 7e </a:t>
            </a:r>
            <a:r>
              <a:rPr lang="nl-NL" u="sng"/>
              <a:t>theoretisch </a:t>
            </a:r>
            <a:r>
              <a:rPr lang="nl-NL"/>
              <a:t>vak eindexamen gedaan).</a:t>
            </a:r>
            <a:endParaRPr lang="nl-NL">
              <a:ea typeface="Calibri"/>
              <a:cs typeface="Calibri"/>
            </a:endParaRPr>
          </a:p>
          <a:p>
            <a:pPr lvl="2"/>
            <a:r>
              <a:rPr lang="nl-NL"/>
              <a:t>Data van aanmelden worden nog gecommuniceerd. Vaak valt het aanmelden gelijk met één van de aanmeldingsavonden voor groep 8 leerlingen. </a:t>
            </a:r>
            <a:endParaRPr lang="nl-NL">
              <a:solidFill>
                <a:srgbClr val="FF0000"/>
              </a:solidFill>
            </a:endParaRPr>
          </a:p>
          <a:p>
            <a:pPr lvl="3"/>
            <a:r>
              <a:rPr lang="nl-NL"/>
              <a:t>Aanmelden op slechts 1 middelbare school (bij een lotingsschool 2</a:t>
            </a:r>
            <a:r>
              <a:rPr lang="nl-NL" baseline="30000"/>
              <a:t>e</a:t>
            </a:r>
            <a:r>
              <a:rPr lang="nl-NL"/>
              <a:t> keuze opgeven).</a:t>
            </a:r>
            <a:endParaRPr lang="nl-NL">
              <a:ea typeface="Calibri"/>
              <a:cs typeface="Calibri"/>
            </a:endParaRPr>
          </a:p>
          <a:p>
            <a:pPr lvl="4"/>
            <a:r>
              <a:rPr lang="nl-NL"/>
              <a:t>Altijd een intakegesprek (+ overdracht vanuit 2College Ruivenmavo naar havo school).</a:t>
            </a:r>
            <a:endParaRPr lang="nl-NL">
              <a:ea typeface="Calibri"/>
              <a:cs typeface="Calibri"/>
            </a:endParaRPr>
          </a:p>
          <a:p>
            <a:pPr lvl="2"/>
            <a:r>
              <a:rPr lang="nl-NL"/>
              <a:t>Profiel op havo afhankelijk van vakkenpakket nu (zie volgende dia).</a:t>
            </a:r>
            <a:endParaRPr lang="nl-NL">
              <a:ea typeface="Calibri"/>
              <a:cs typeface="Calibri"/>
            </a:endParaRPr>
          </a:p>
          <a:p>
            <a:pPr lvl="1"/>
            <a:r>
              <a:rPr lang="nl-NL"/>
              <a:t>Alle leerlingen op 2College Ruivenmavo doen examen in 7 vakken.</a:t>
            </a:r>
            <a:endParaRPr lang="nl-NL">
              <a:ea typeface="Calibri"/>
              <a:cs typeface="Calibri"/>
            </a:endParaRPr>
          </a:p>
          <a:p>
            <a:pPr lvl="1"/>
            <a:r>
              <a:rPr lang="nl-NL">
                <a:ea typeface="Calibri"/>
                <a:cs typeface="Calibri"/>
              </a:rPr>
              <a:t>Leerlingen die naar Havo willen moeten zich voor een MBO opleiding inschrijven als back-up.</a:t>
            </a:r>
          </a:p>
        </p:txBody>
      </p:sp>
    </p:spTree>
    <p:extLst>
      <p:ext uri="{BB962C8B-B14F-4D97-AF65-F5344CB8AC3E}">
        <p14:creationId xmlns:p14="http://schemas.microsoft.com/office/powerpoint/2010/main" val="12986079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3DEBAF-A3B2-4C16-8764-D438FD57DCC8}"/>
              </a:ext>
            </a:extLst>
          </p:cNvPr>
          <p:cNvSpPr>
            <a:spLocks noGrp="1"/>
          </p:cNvSpPr>
          <p:nvPr>
            <p:ph type="title"/>
          </p:nvPr>
        </p:nvSpPr>
        <p:spPr>
          <a:xfrm>
            <a:off x="3722254" y="365125"/>
            <a:ext cx="7633133" cy="1325563"/>
          </a:xfrm>
        </p:spPr>
        <p:txBody>
          <a:bodyPr/>
          <a:lstStyle/>
          <a:p>
            <a:r>
              <a:rPr lang="nl-NL" b="1">
                <a:solidFill>
                  <a:srgbClr val="079863"/>
                </a:solidFill>
              </a:rPr>
              <a:t>Profielen havo &amp; vakken</a:t>
            </a:r>
          </a:p>
        </p:txBody>
      </p:sp>
      <p:sp>
        <p:nvSpPr>
          <p:cNvPr id="4" name="Tijdelijke aanduiding voor tekst 3">
            <a:extLst>
              <a:ext uri="{FF2B5EF4-FFF2-40B4-BE49-F238E27FC236}">
                <a16:creationId xmlns:a16="http://schemas.microsoft.com/office/drawing/2014/main" id="{91487215-0838-4234-985C-9D6632DA92CE}"/>
              </a:ext>
            </a:extLst>
          </p:cNvPr>
          <p:cNvSpPr>
            <a:spLocks noGrp="1"/>
          </p:cNvSpPr>
          <p:nvPr>
            <p:ph type="body" idx="1"/>
          </p:nvPr>
        </p:nvSpPr>
        <p:spPr/>
        <p:txBody>
          <a:bodyPr/>
          <a:lstStyle/>
          <a:p>
            <a:r>
              <a:rPr lang="nl-NL">
                <a:solidFill>
                  <a:srgbClr val="079863"/>
                </a:solidFill>
              </a:rPr>
              <a:t>Profiel</a:t>
            </a:r>
          </a:p>
        </p:txBody>
      </p:sp>
      <p:sp>
        <p:nvSpPr>
          <p:cNvPr id="5" name="Tijdelijke aanduiding voor inhoud 4">
            <a:extLst>
              <a:ext uri="{FF2B5EF4-FFF2-40B4-BE49-F238E27FC236}">
                <a16:creationId xmlns:a16="http://schemas.microsoft.com/office/drawing/2014/main" id="{E907CC32-C2A2-4BF2-8D43-FDA890C97691}"/>
              </a:ext>
            </a:extLst>
          </p:cNvPr>
          <p:cNvSpPr>
            <a:spLocks noGrp="1"/>
          </p:cNvSpPr>
          <p:nvPr>
            <p:ph sz="half" idx="2"/>
          </p:nvPr>
        </p:nvSpPr>
        <p:spPr/>
        <p:txBody>
          <a:bodyPr>
            <a:normAutofit fontScale="85000" lnSpcReduction="20000"/>
          </a:bodyPr>
          <a:lstStyle/>
          <a:p>
            <a:r>
              <a:rPr lang="nl-NL"/>
              <a:t>Cultuur &amp; Maatschappij</a:t>
            </a:r>
          </a:p>
          <a:p>
            <a:pPr marL="0" indent="0">
              <a:buNone/>
            </a:pPr>
            <a:endParaRPr lang="nl-NL"/>
          </a:p>
          <a:p>
            <a:pPr marL="0" indent="0">
              <a:buNone/>
            </a:pPr>
            <a:endParaRPr lang="nl-NL"/>
          </a:p>
          <a:p>
            <a:r>
              <a:rPr lang="nl-NL"/>
              <a:t>Economie &amp; Maatschappij</a:t>
            </a:r>
          </a:p>
          <a:p>
            <a:endParaRPr lang="nl-NL"/>
          </a:p>
          <a:p>
            <a:r>
              <a:rPr lang="nl-NL"/>
              <a:t>Natuur &amp; Gezondheid</a:t>
            </a:r>
          </a:p>
          <a:p>
            <a:endParaRPr lang="nl-NL"/>
          </a:p>
          <a:p>
            <a:endParaRPr lang="nl-NL"/>
          </a:p>
          <a:p>
            <a:r>
              <a:rPr lang="nl-NL"/>
              <a:t>Natuur &amp; Techniek</a:t>
            </a:r>
          </a:p>
          <a:p>
            <a:pPr marL="0" indent="0">
              <a:buNone/>
            </a:pPr>
            <a:endParaRPr lang="nl-NL"/>
          </a:p>
        </p:txBody>
      </p:sp>
      <p:sp>
        <p:nvSpPr>
          <p:cNvPr id="6" name="Tijdelijke aanduiding voor tekst 5">
            <a:extLst>
              <a:ext uri="{FF2B5EF4-FFF2-40B4-BE49-F238E27FC236}">
                <a16:creationId xmlns:a16="http://schemas.microsoft.com/office/drawing/2014/main" id="{5BE434F9-98B8-4005-9200-C9066209684E}"/>
              </a:ext>
            </a:extLst>
          </p:cNvPr>
          <p:cNvSpPr>
            <a:spLocks noGrp="1"/>
          </p:cNvSpPr>
          <p:nvPr>
            <p:ph type="body" sz="quarter" idx="3"/>
          </p:nvPr>
        </p:nvSpPr>
        <p:spPr/>
        <p:txBody>
          <a:bodyPr/>
          <a:lstStyle/>
          <a:p>
            <a:r>
              <a:rPr lang="nl-NL">
                <a:solidFill>
                  <a:srgbClr val="079863"/>
                </a:solidFill>
              </a:rPr>
              <a:t>Aanbevolen vakken</a:t>
            </a:r>
          </a:p>
        </p:txBody>
      </p:sp>
      <p:sp>
        <p:nvSpPr>
          <p:cNvPr id="7" name="Tijdelijke aanduiding voor inhoud 6">
            <a:extLst>
              <a:ext uri="{FF2B5EF4-FFF2-40B4-BE49-F238E27FC236}">
                <a16:creationId xmlns:a16="http://schemas.microsoft.com/office/drawing/2014/main" id="{4B5990DA-055F-45FE-A510-5F0996DCE3BF}"/>
              </a:ext>
            </a:extLst>
          </p:cNvPr>
          <p:cNvSpPr>
            <a:spLocks noGrp="1"/>
          </p:cNvSpPr>
          <p:nvPr>
            <p:ph sz="quarter" idx="4"/>
          </p:nvPr>
        </p:nvSpPr>
        <p:spPr/>
        <p:txBody>
          <a:bodyPr>
            <a:normAutofit fontScale="85000" lnSpcReduction="20000"/>
          </a:bodyPr>
          <a:lstStyle/>
          <a:p>
            <a:r>
              <a:rPr lang="nl-NL"/>
              <a:t>2</a:t>
            </a:r>
            <a:r>
              <a:rPr lang="nl-NL" baseline="30000"/>
              <a:t>e</a:t>
            </a:r>
            <a:r>
              <a:rPr lang="nl-NL"/>
              <a:t> Moderne vreemde taal en geschiedenis </a:t>
            </a:r>
          </a:p>
          <a:p>
            <a:pPr lvl="2"/>
            <a:r>
              <a:rPr lang="nl-NL"/>
              <a:t>Let op! Niet elke school biedt Spaans aan.</a:t>
            </a:r>
          </a:p>
          <a:p>
            <a:endParaRPr lang="nl-NL"/>
          </a:p>
          <a:p>
            <a:r>
              <a:rPr lang="nl-NL"/>
              <a:t>Wiskunde, economie en geschiedenis</a:t>
            </a:r>
          </a:p>
          <a:p>
            <a:endParaRPr lang="nl-NL"/>
          </a:p>
          <a:p>
            <a:r>
              <a:rPr lang="nl-NL"/>
              <a:t>Wiskunde, biologie (en scheikunde t/m leerjaar 3 gevolgd)</a:t>
            </a:r>
          </a:p>
          <a:p>
            <a:endParaRPr lang="nl-NL"/>
          </a:p>
          <a:p>
            <a:r>
              <a:rPr lang="nl-NL"/>
              <a:t>Wiskunde, natuurkunde en scheikunde</a:t>
            </a:r>
          </a:p>
          <a:p>
            <a:endParaRPr lang="nl-NL"/>
          </a:p>
        </p:txBody>
      </p:sp>
    </p:spTree>
    <p:extLst>
      <p:ext uri="{BB962C8B-B14F-4D97-AF65-F5344CB8AC3E}">
        <p14:creationId xmlns:p14="http://schemas.microsoft.com/office/powerpoint/2010/main" val="29619883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DFB6D44-D942-49DC-A408-B73362202E98}"/>
              </a:ext>
            </a:extLst>
          </p:cNvPr>
          <p:cNvSpPr>
            <a:spLocks noGrp="1"/>
          </p:cNvSpPr>
          <p:nvPr>
            <p:ph type="title"/>
          </p:nvPr>
        </p:nvSpPr>
        <p:spPr>
          <a:xfrm>
            <a:off x="3713018" y="365125"/>
            <a:ext cx="7640782" cy="1325563"/>
          </a:xfrm>
        </p:spPr>
        <p:txBody>
          <a:bodyPr/>
          <a:lstStyle/>
          <a:p>
            <a:r>
              <a:rPr lang="nl-NL" b="1">
                <a:solidFill>
                  <a:srgbClr val="079863"/>
                </a:solidFill>
              </a:rPr>
              <a:t>Tot slot</a:t>
            </a:r>
          </a:p>
        </p:txBody>
      </p:sp>
      <p:sp>
        <p:nvSpPr>
          <p:cNvPr id="4" name="Tijdelijke aanduiding voor inhoud 3">
            <a:extLst>
              <a:ext uri="{FF2B5EF4-FFF2-40B4-BE49-F238E27FC236}">
                <a16:creationId xmlns:a16="http://schemas.microsoft.com/office/drawing/2014/main" id="{68F31102-E7A5-461C-A820-548DBE9C34F9}"/>
              </a:ext>
            </a:extLst>
          </p:cNvPr>
          <p:cNvSpPr>
            <a:spLocks noGrp="1"/>
          </p:cNvSpPr>
          <p:nvPr>
            <p:ph sz="half" idx="1"/>
          </p:nvPr>
        </p:nvSpPr>
        <p:spPr/>
        <p:txBody>
          <a:bodyPr vert="horz" lIns="91440" tIns="45720" rIns="91440" bIns="45720" rtlCol="0" anchor="t">
            <a:normAutofit fontScale="55000" lnSpcReduction="20000"/>
          </a:bodyPr>
          <a:lstStyle/>
          <a:p>
            <a:r>
              <a:rPr lang="nl-NL"/>
              <a:t>Inschrijven vervolgopleiding + doorstroomdossier (</a:t>
            </a:r>
            <a:r>
              <a:rPr lang="nl-NL" err="1"/>
              <a:t>Intergrip</a:t>
            </a:r>
            <a:r>
              <a:rPr lang="nl-NL"/>
              <a:t>)</a:t>
            </a:r>
          </a:p>
          <a:p>
            <a:pPr lvl="1"/>
            <a:r>
              <a:rPr lang="nl-NL"/>
              <a:t>Van 1 november 2025 tot 1 april 2026 (wettelijk termijn).</a:t>
            </a:r>
            <a:endParaRPr lang="nl-NL">
              <a:ea typeface="Calibri"/>
              <a:cs typeface="Calibri"/>
            </a:endParaRPr>
          </a:p>
          <a:p>
            <a:pPr lvl="1"/>
            <a:r>
              <a:rPr lang="nl-NL">
                <a:ea typeface="Calibri"/>
                <a:cs typeface="Calibri"/>
              </a:rPr>
              <a:t>LET OP: sommige </a:t>
            </a:r>
            <a:r>
              <a:rPr lang="nl-NL" err="1">
                <a:ea typeface="Calibri"/>
                <a:cs typeface="Calibri"/>
              </a:rPr>
              <a:t>MBO's</a:t>
            </a:r>
            <a:r>
              <a:rPr lang="nl-NL">
                <a:ea typeface="Calibri"/>
                <a:cs typeface="Calibri"/>
              </a:rPr>
              <a:t> wijken hiervan af!</a:t>
            </a:r>
          </a:p>
          <a:p>
            <a:pPr lvl="1"/>
            <a:r>
              <a:rPr lang="nl-NL">
                <a:ea typeface="Calibri"/>
                <a:cs typeface="Calibri"/>
              </a:rPr>
              <a:t>LET OP: sommige opleidingen houden een intake of nemen een maximum aantal studenten aan.</a:t>
            </a:r>
          </a:p>
          <a:p>
            <a:r>
              <a:rPr lang="nl-NL"/>
              <a:t>Oriënteren op vervolgopleidingen.</a:t>
            </a:r>
            <a:endParaRPr lang="nl-NL">
              <a:ea typeface="Calibri"/>
              <a:cs typeface="Calibri"/>
            </a:endParaRPr>
          </a:p>
          <a:p>
            <a:pPr lvl="1"/>
            <a:r>
              <a:rPr lang="nl-NL"/>
              <a:t>Bezoeken open avonden. (In teams KED22 algemeen staat een overzicht).</a:t>
            </a:r>
            <a:endParaRPr lang="nl-NL">
              <a:ea typeface="Calibri"/>
              <a:cs typeface="Calibri"/>
            </a:endParaRPr>
          </a:p>
          <a:p>
            <a:pPr lvl="1"/>
            <a:r>
              <a:rPr lang="nl-NL"/>
              <a:t>VMBO info avonden 6 oktober t/m 8 oktober</a:t>
            </a:r>
            <a:r>
              <a:rPr lang="nl-NL" i="1"/>
              <a:t>. (niet verplicht wel gewenst). </a:t>
            </a:r>
            <a:endParaRPr lang="nl-NL" i="1">
              <a:ea typeface="Calibri"/>
              <a:cs typeface="Calibri"/>
            </a:endParaRPr>
          </a:p>
          <a:p>
            <a:pPr lvl="1"/>
            <a:r>
              <a:rPr lang="nl-NL" i="1">
                <a:ea typeface="Calibri"/>
                <a:cs typeface="Calibri"/>
              </a:rPr>
              <a:t>Zien-doen beleven 25 oktober. (Zie mailing 5 september)</a:t>
            </a:r>
          </a:p>
          <a:p>
            <a:pPr lvl="1"/>
            <a:endParaRPr lang="nl-NL"/>
          </a:p>
          <a:p>
            <a:r>
              <a:rPr lang="nl-NL"/>
              <a:t>Coach behandelt in eerste lijn keuze vervolgopleiding tijdens coaching en begeleidt dit proces.</a:t>
            </a:r>
            <a:endParaRPr lang="nl-NL">
              <a:ea typeface="Calibri"/>
              <a:cs typeface="Calibri"/>
            </a:endParaRPr>
          </a:p>
          <a:p>
            <a:r>
              <a:rPr lang="nl-NL"/>
              <a:t>Ga het gesprek aan met uw zoon/dochter of betrek iemand uit uw familie of netwerk bij dit gesprek.</a:t>
            </a:r>
            <a:endParaRPr lang="nl-NL">
              <a:ea typeface="Calibri"/>
              <a:cs typeface="Calibri"/>
            </a:endParaRPr>
          </a:p>
          <a:p>
            <a:r>
              <a:rPr lang="nl-NL">
                <a:ea typeface="Calibri"/>
                <a:cs typeface="Calibri"/>
              </a:rPr>
              <a:t>Ga eens terug in de tijd, hoe ging het zoeken van een opleiding bij u, wat werkte wel wat werkte niet?</a:t>
            </a:r>
          </a:p>
        </p:txBody>
      </p:sp>
      <p:sp>
        <p:nvSpPr>
          <p:cNvPr id="5" name="Tijdelijke aanduiding voor inhoud 4">
            <a:extLst>
              <a:ext uri="{FF2B5EF4-FFF2-40B4-BE49-F238E27FC236}">
                <a16:creationId xmlns:a16="http://schemas.microsoft.com/office/drawing/2014/main" id="{B1418281-5D93-4646-9BB5-E4860A7B5154}"/>
              </a:ext>
            </a:extLst>
          </p:cNvPr>
          <p:cNvSpPr>
            <a:spLocks noGrp="1"/>
          </p:cNvSpPr>
          <p:nvPr>
            <p:ph sz="half" idx="2"/>
          </p:nvPr>
        </p:nvSpPr>
        <p:spPr/>
        <p:txBody>
          <a:bodyPr vert="horz" lIns="91440" tIns="45720" rIns="91440" bIns="45720" rtlCol="0" anchor="t">
            <a:normAutofit fontScale="55000" lnSpcReduction="20000"/>
          </a:bodyPr>
          <a:lstStyle/>
          <a:p>
            <a:pPr marL="0" indent="0">
              <a:buNone/>
            </a:pPr>
            <a:r>
              <a:rPr lang="nl-NL" b="1">
                <a:solidFill>
                  <a:srgbClr val="079863"/>
                </a:solidFill>
              </a:rPr>
              <a:t>Websites</a:t>
            </a:r>
          </a:p>
          <a:p>
            <a:r>
              <a:rPr lang="nl-NL">
                <a:hlinkClick r:id="" action="ppaction://noaction"/>
              </a:rPr>
              <a:t>Kiesmbo.nl</a:t>
            </a:r>
            <a:endParaRPr lang="nl-NL">
              <a:ea typeface="Calibri"/>
              <a:cs typeface="Calibri"/>
            </a:endParaRPr>
          </a:p>
          <a:p>
            <a:r>
              <a:rPr lang="nl-NL">
                <a:ea typeface="+mn-lt"/>
                <a:cs typeface="+mn-lt"/>
                <a:hlinkClick r:id="rId2"/>
              </a:rPr>
              <a:t>www.testcentrumgroei.nl</a:t>
            </a:r>
            <a:r>
              <a:rPr lang="nl-NL">
                <a:ea typeface="+mn-lt"/>
                <a:cs typeface="+mn-lt"/>
              </a:rPr>
              <a:t> beroepentest</a:t>
            </a:r>
            <a:endParaRPr lang="nl-NL">
              <a:hlinkClick r:id="" action="ppaction://noaction"/>
            </a:endParaRPr>
          </a:p>
          <a:p>
            <a:r>
              <a:rPr lang="nl-NL"/>
              <a:t>Een goede gratis beroepskeuzetest: </a:t>
            </a:r>
            <a:r>
              <a:rPr lang="nl-NL">
                <a:solidFill>
                  <a:srgbClr val="FF0000"/>
                </a:solidFill>
                <a:hlinkClick r:id="rId3"/>
              </a:rPr>
              <a:t>https://icares.com</a:t>
            </a:r>
            <a:r>
              <a:rPr lang="nl-NL"/>
              <a:t> of </a:t>
            </a:r>
            <a:r>
              <a:rPr lang="nl-NL">
                <a:hlinkClick r:id="rId4"/>
              </a:rPr>
              <a:t>https</a:t>
            </a:r>
            <a:r>
              <a:rPr lang="nl-NL">
                <a:ea typeface="+mn-lt"/>
                <a:cs typeface="+mn-lt"/>
                <a:hlinkClick r:id="rId4"/>
              </a:rPr>
              <a:t>://www.testcentrumgroei.nl</a:t>
            </a:r>
            <a:endParaRPr lang="nl-NL">
              <a:ea typeface="Calibri"/>
              <a:cs typeface="Calibri"/>
            </a:endParaRPr>
          </a:p>
          <a:p>
            <a:r>
              <a:rPr lang="nl-NL">
                <a:ea typeface="Calibri"/>
                <a:cs typeface="Calibri"/>
              </a:rPr>
              <a:t>Op de websites van de MBO scholen staan ook altijd studiekeuzetesten.</a:t>
            </a:r>
          </a:p>
          <a:p>
            <a:endParaRPr lang="nl-NL">
              <a:ea typeface="Calibri"/>
              <a:cs typeface="Calibri"/>
            </a:endParaRPr>
          </a:p>
        </p:txBody>
      </p:sp>
    </p:spTree>
    <p:extLst>
      <p:ext uri="{BB962C8B-B14F-4D97-AF65-F5344CB8AC3E}">
        <p14:creationId xmlns:p14="http://schemas.microsoft.com/office/powerpoint/2010/main" val="19635889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2990DE7-476E-407E-AFD7-5CF0B2F52893}"/>
              </a:ext>
            </a:extLst>
          </p:cNvPr>
          <p:cNvSpPr>
            <a:spLocks noGrp="1"/>
          </p:cNvSpPr>
          <p:nvPr>
            <p:ph type="title"/>
          </p:nvPr>
        </p:nvSpPr>
        <p:spPr>
          <a:xfrm>
            <a:off x="3777672" y="365125"/>
            <a:ext cx="7577715" cy="1325563"/>
          </a:xfrm>
        </p:spPr>
        <p:txBody>
          <a:bodyPr/>
          <a:lstStyle/>
          <a:p>
            <a:r>
              <a:rPr lang="nl-NL" b="1">
                <a:solidFill>
                  <a:srgbClr val="079863"/>
                </a:solidFill>
              </a:rPr>
              <a:t>Eindexamen</a:t>
            </a:r>
          </a:p>
        </p:txBody>
      </p:sp>
      <p:sp>
        <p:nvSpPr>
          <p:cNvPr id="4" name="Tijdelijke aanduiding voor tekst 3">
            <a:extLst>
              <a:ext uri="{FF2B5EF4-FFF2-40B4-BE49-F238E27FC236}">
                <a16:creationId xmlns:a16="http://schemas.microsoft.com/office/drawing/2014/main" id="{4D4DA357-B8FE-41D6-894A-296176619DEB}"/>
              </a:ext>
            </a:extLst>
          </p:cNvPr>
          <p:cNvSpPr>
            <a:spLocks noGrp="1"/>
          </p:cNvSpPr>
          <p:nvPr>
            <p:ph type="body" idx="1"/>
          </p:nvPr>
        </p:nvSpPr>
        <p:spPr/>
        <p:txBody>
          <a:bodyPr/>
          <a:lstStyle/>
          <a:p>
            <a:r>
              <a:rPr lang="nl-NL" dirty="0">
                <a:solidFill>
                  <a:srgbClr val="079863"/>
                </a:solidFill>
              </a:rPr>
              <a:t>Schoolexamen (SE) &amp; Centraal schriftelijk eindexamen (CSE)</a:t>
            </a:r>
          </a:p>
        </p:txBody>
      </p:sp>
      <p:sp>
        <p:nvSpPr>
          <p:cNvPr id="5" name="Tijdelijke aanduiding voor inhoud 4">
            <a:extLst>
              <a:ext uri="{FF2B5EF4-FFF2-40B4-BE49-F238E27FC236}">
                <a16:creationId xmlns:a16="http://schemas.microsoft.com/office/drawing/2014/main" id="{69FA9342-9329-436A-81E4-0196C3C582F3}"/>
              </a:ext>
            </a:extLst>
          </p:cNvPr>
          <p:cNvSpPr>
            <a:spLocks noGrp="1"/>
          </p:cNvSpPr>
          <p:nvPr>
            <p:ph sz="half" idx="2"/>
          </p:nvPr>
        </p:nvSpPr>
        <p:spPr>
          <a:xfrm>
            <a:off x="839788" y="2505075"/>
            <a:ext cx="6431869" cy="3684588"/>
          </a:xfrm>
        </p:spPr>
        <p:txBody>
          <a:bodyPr>
            <a:normAutofit fontScale="92500"/>
          </a:bodyPr>
          <a:lstStyle/>
          <a:p>
            <a:pPr marL="0" indent="0">
              <a:buNone/>
            </a:pPr>
            <a:r>
              <a:rPr lang="nl-NL" dirty="0"/>
              <a:t>Vorig schooljaar 3x SE-week</a:t>
            </a:r>
          </a:p>
          <a:p>
            <a:pPr marL="0" indent="0">
              <a:buNone/>
            </a:pPr>
            <a:endParaRPr lang="nl-NL" dirty="0"/>
          </a:p>
          <a:p>
            <a:pPr marL="0" indent="0">
              <a:buNone/>
            </a:pPr>
            <a:r>
              <a:rPr lang="nl-NL" dirty="0"/>
              <a:t>Dit schooljaar 3x SE-week</a:t>
            </a:r>
          </a:p>
          <a:p>
            <a:pPr lvl="1"/>
            <a:r>
              <a:rPr lang="nl-NL" dirty="0"/>
              <a:t>SE-week 4: 29 oktober t/m 4 november</a:t>
            </a:r>
          </a:p>
          <a:p>
            <a:pPr lvl="1"/>
            <a:r>
              <a:rPr lang="nl-NL" dirty="0"/>
              <a:t>SE-week 5: 14 januari t/m 20 januari</a:t>
            </a:r>
          </a:p>
          <a:p>
            <a:pPr lvl="1"/>
            <a:r>
              <a:rPr lang="nl-NL" dirty="0"/>
              <a:t>SE-week 6: 11 maart t/m 17 maart</a:t>
            </a:r>
          </a:p>
          <a:p>
            <a:endParaRPr lang="nl-NL" dirty="0"/>
          </a:p>
          <a:p>
            <a:pPr marL="0" indent="0">
              <a:buNone/>
            </a:pPr>
            <a:r>
              <a:rPr lang="nl-NL" b="1" u="sng" dirty="0">
                <a:solidFill>
                  <a:srgbClr val="079863"/>
                </a:solidFill>
              </a:rPr>
              <a:t>CSE: donderdag 8 mei t/m dinsdag 26 mei.</a:t>
            </a:r>
          </a:p>
        </p:txBody>
      </p:sp>
    </p:spTree>
    <p:extLst>
      <p:ext uri="{BB962C8B-B14F-4D97-AF65-F5344CB8AC3E}">
        <p14:creationId xmlns:p14="http://schemas.microsoft.com/office/powerpoint/2010/main" val="2556660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14EF9AC-7403-4B7F-9424-C14CFA636532}"/>
              </a:ext>
            </a:extLst>
          </p:cNvPr>
          <p:cNvSpPr>
            <a:spLocks noGrp="1"/>
          </p:cNvSpPr>
          <p:nvPr>
            <p:ph type="title"/>
          </p:nvPr>
        </p:nvSpPr>
        <p:spPr>
          <a:xfrm>
            <a:off x="3676072" y="365125"/>
            <a:ext cx="7679315" cy="1325563"/>
          </a:xfrm>
        </p:spPr>
        <p:txBody>
          <a:bodyPr/>
          <a:lstStyle/>
          <a:p>
            <a:r>
              <a:rPr lang="nl-NL" b="1">
                <a:solidFill>
                  <a:srgbClr val="079863"/>
                </a:solidFill>
              </a:rPr>
              <a:t>Inhoud</a:t>
            </a:r>
          </a:p>
        </p:txBody>
      </p:sp>
      <p:sp>
        <p:nvSpPr>
          <p:cNvPr id="4" name="Tijdelijke aanduiding voor tekst 3">
            <a:extLst>
              <a:ext uri="{FF2B5EF4-FFF2-40B4-BE49-F238E27FC236}">
                <a16:creationId xmlns:a16="http://schemas.microsoft.com/office/drawing/2014/main" id="{67EE19B5-1D68-493B-8748-643047E07762}"/>
              </a:ext>
            </a:extLst>
          </p:cNvPr>
          <p:cNvSpPr>
            <a:spLocks noGrp="1"/>
          </p:cNvSpPr>
          <p:nvPr>
            <p:ph type="body" idx="1"/>
          </p:nvPr>
        </p:nvSpPr>
        <p:spPr/>
        <p:txBody>
          <a:bodyPr/>
          <a:lstStyle/>
          <a:p>
            <a:r>
              <a:rPr lang="nl-NL">
                <a:solidFill>
                  <a:srgbClr val="079863"/>
                </a:solidFill>
              </a:rPr>
              <a:t>Programma van Toetsing en Afsluiting (PTA)</a:t>
            </a:r>
          </a:p>
        </p:txBody>
      </p:sp>
      <p:sp>
        <p:nvSpPr>
          <p:cNvPr id="5" name="Tijdelijke aanduiding voor inhoud 4">
            <a:extLst>
              <a:ext uri="{FF2B5EF4-FFF2-40B4-BE49-F238E27FC236}">
                <a16:creationId xmlns:a16="http://schemas.microsoft.com/office/drawing/2014/main" id="{75F4AB39-99B1-4D47-97DE-62D81C7BF12E}"/>
              </a:ext>
            </a:extLst>
          </p:cNvPr>
          <p:cNvSpPr>
            <a:spLocks noGrp="1"/>
          </p:cNvSpPr>
          <p:nvPr>
            <p:ph sz="half" idx="2"/>
          </p:nvPr>
        </p:nvSpPr>
        <p:spPr/>
        <p:txBody>
          <a:bodyPr/>
          <a:lstStyle/>
          <a:p>
            <a:r>
              <a:rPr lang="nl-NL"/>
              <a:t>Eindexamen</a:t>
            </a:r>
          </a:p>
          <a:p>
            <a:pPr lvl="1"/>
            <a:r>
              <a:rPr lang="nl-NL"/>
              <a:t>Slaag/zak regeling</a:t>
            </a:r>
          </a:p>
          <a:p>
            <a:r>
              <a:rPr lang="nl-NL"/>
              <a:t>PTA</a:t>
            </a:r>
          </a:p>
          <a:p>
            <a:r>
              <a:rPr lang="nl-NL"/>
              <a:t>Examenreglement</a:t>
            </a:r>
          </a:p>
          <a:p>
            <a:r>
              <a:rPr lang="nl-NL"/>
              <a:t>Examencommissie</a:t>
            </a:r>
          </a:p>
          <a:p>
            <a:endParaRPr lang="nl-NL"/>
          </a:p>
        </p:txBody>
      </p:sp>
      <p:sp>
        <p:nvSpPr>
          <p:cNvPr id="6" name="Tijdelijke aanduiding voor tekst 5">
            <a:extLst>
              <a:ext uri="{FF2B5EF4-FFF2-40B4-BE49-F238E27FC236}">
                <a16:creationId xmlns:a16="http://schemas.microsoft.com/office/drawing/2014/main" id="{49A1FFF0-B3EA-4D00-BEB4-9D02982719D9}"/>
              </a:ext>
            </a:extLst>
          </p:cNvPr>
          <p:cNvSpPr>
            <a:spLocks noGrp="1"/>
          </p:cNvSpPr>
          <p:nvPr>
            <p:ph type="body" sz="quarter" idx="3"/>
          </p:nvPr>
        </p:nvSpPr>
        <p:spPr/>
        <p:txBody>
          <a:bodyPr/>
          <a:lstStyle/>
          <a:p>
            <a:r>
              <a:rPr lang="nl-NL">
                <a:solidFill>
                  <a:srgbClr val="079863"/>
                </a:solidFill>
              </a:rPr>
              <a:t>Loopbaan oriëntatie en begeleiding (LOB)</a:t>
            </a:r>
          </a:p>
        </p:txBody>
      </p:sp>
      <p:sp>
        <p:nvSpPr>
          <p:cNvPr id="7" name="Tijdelijke aanduiding voor inhoud 6">
            <a:extLst>
              <a:ext uri="{FF2B5EF4-FFF2-40B4-BE49-F238E27FC236}">
                <a16:creationId xmlns:a16="http://schemas.microsoft.com/office/drawing/2014/main" id="{534CE5D2-DF5D-4F2A-B56F-CDFC319400AC}"/>
              </a:ext>
            </a:extLst>
          </p:cNvPr>
          <p:cNvSpPr>
            <a:spLocks noGrp="1"/>
          </p:cNvSpPr>
          <p:nvPr>
            <p:ph sz="quarter" idx="4"/>
          </p:nvPr>
        </p:nvSpPr>
        <p:spPr/>
        <p:txBody>
          <a:bodyPr/>
          <a:lstStyle/>
          <a:p>
            <a:r>
              <a:rPr lang="nl-NL"/>
              <a:t>LOB Examenprogramma</a:t>
            </a:r>
          </a:p>
          <a:p>
            <a:r>
              <a:rPr lang="nl-NL"/>
              <a:t>Inschrijven vervolgopleiding + Doorstroomdossier</a:t>
            </a:r>
          </a:p>
          <a:p>
            <a:r>
              <a:rPr lang="nl-NL"/>
              <a:t>Havo</a:t>
            </a:r>
          </a:p>
        </p:txBody>
      </p:sp>
    </p:spTree>
    <p:extLst>
      <p:ext uri="{BB962C8B-B14F-4D97-AF65-F5344CB8AC3E}">
        <p14:creationId xmlns:p14="http://schemas.microsoft.com/office/powerpoint/2010/main" val="4307644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jdelijke aanduiding voor tekst 5">
            <a:extLst>
              <a:ext uri="{FF2B5EF4-FFF2-40B4-BE49-F238E27FC236}">
                <a16:creationId xmlns:a16="http://schemas.microsoft.com/office/drawing/2014/main" id="{A523446D-35AF-4438-B299-FBBBB65362BC}"/>
              </a:ext>
            </a:extLst>
          </p:cNvPr>
          <p:cNvSpPr txBox="1">
            <a:spLocks/>
          </p:cNvSpPr>
          <p:nvPr/>
        </p:nvSpPr>
        <p:spPr>
          <a:xfrm>
            <a:off x="1482724" y="1425618"/>
            <a:ext cx="5183188" cy="823912"/>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nl-NL">
                <a:solidFill>
                  <a:srgbClr val="079863"/>
                </a:solidFill>
              </a:rPr>
              <a:t>Slaag/zak regeling</a:t>
            </a:r>
          </a:p>
        </p:txBody>
      </p:sp>
      <p:sp>
        <p:nvSpPr>
          <p:cNvPr id="8" name="Tijdelijke aanduiding voor inhoud 6">
            <a:extLst>
              <a:ext uri="{FF2B5EF4-FFF2-40B4-BE49-F238E27FC236}">
                <a16:creationId xmlns:a16="http://schemas.microsoft.com/office/drawing/2014/main" id="{45092D2E-891E-471E-A06E-4AD63A886263}"/>
              </a:ext>
            </a:extLst>
          </p:cNvPr>
          <p:cNvSpPr txBox="1">
            <a:spLocks/>
          </p:cNvSpPr>
          <p:nvPr/>
        </p:nvSpPr>
        <p:spPr>
          <a:xfrm>
            <a:off x="1482724" y="2432886"/>
            <a:ext cx="5183188" cy="3684588"/>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l-NL"/>
              <a:t>Eindcijfer Nederlands 5 of hoger.</a:t>
            </a:r>
          </a:p>
          <a:p>
            <a:r>
              <a:rPr lang="nl-NL"/>
              <a:t>1x eindcijfer 5, rest 6.</a:t>
            </a:r>
          </a:p>
          <a:p>
            <a:r>
              <a:rPr lang="nl-NL"/>
              <a:t>1x eindcijfer 4 vs. 1x 7, rest 6.</a:t>
            </a:r>
          </a:p>
          <a:p>
            <a:r>
              <a:rPr lang="nl-NL"/>
              <a:t>2x eindcijfer 5 vs. 1x 7, rest 6.</a:t>
            </a:r>
          </a:p>
          <a:p>
            <a:pPr lvl="1"/>
            <a:r>
              <a:rPr lang="nl-NL" i="1"/>
              <a:t>Het cijfer van maatschappijleer telt mee als eindcijfer. Bij een 7 heeft de leerling zijn/haar compensatiepunt binnen.</a:t>
            </a:r>
          </a:p>
          <a:p>
            <a:r>
              <a:rPr lang="nl-NL"/>
              <a:t>Geen eindcijfer onder 4.</a:t>
            </a:r>
          </a:p>
          <a:p>
            <a:r>
              <a:rPr lang="nl-NL"/>
              <a:t>Gemiddelde alle eindexamens 5.5 of hoger.</a:t>
            </a:r>
          </a:p>
          <a:p>
            <a:r>
              <a:rPr lang="nl-NL"/>
              <a:t>Een voldoende voor: CKV / LO / LOB / Profielwerkstuk </a:t>
            </a:r>
          </a:p>
        </p:txBody>
      </p:sp>
      <p:sp>
        <p:nvSpPr>
          <p:cNvPr id="9" name="Titel 1">
            <a:extLst>
              <a:ext uri="{FF2B5EF4-FFF2-40B4-BE49-F238E27FC236}">
                <a16:creationId xmlns:a16="http://schemas.microsoft.com/office/drawing/2014/main" id="{A7AA5329-AF51-C56F-36D6-260E73EB1295}"/>
              </a:ext>
            </a:extLst>
          </p:cNvPr>
          <p:cNvSpPr>
            <a:spLocks noGrp="1"/>
          </p:cNvSpPr>
          <p:nvPr>
            <p:ph type="title"/>
          </p:nvPr>
        </p:nvSpPr>
        <p:spPr>
          <a:xfrm>
            <a:off x="3777672" y="365125"/>
            <a:ext cx="7577715" cy="1325563"/>
          </a:xfrm>
        </p:spPr>
        <p:txBody>
          <a:bodyPr/>
          <a:lstStyle/>
          <a:p>
            <a:r>
              <a:rPr lang="nl-NL" b="1">
                <a:solidFill>
                  <a:srgbClr val="079863"/>
                </a:solidFill>
              </a:rPr>
              <a:t>Eindexamen</a:t>
            </a:r>
          </a:p>
        </p:txBody>
      </p:sp>
    </p:spTree>
    <p:extLst>
      <p:ext uri="{BB962C8B-B14F-4D97-AF65-F5344CB8AC3E}">
        <p14:creationId xmlns:p14="http://schemas.microsoft.com/office/powerpoint/2010/main" val="14684627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82B7E30-B002-4249-AE51-A7836E3DB8C6}"/>
              </a:ext>
            </a:extLst>
          </p:cNvPr>
          <p:cNvSpPr>
            <a:spLocks noGrp="1"/>
          </p:cNvSpPr>
          <p:nvPr>
            <p:ph type="title"/>
          </p:nvPr>
        </p:nvSpPr>
        <p:spPr>
          <a:xfrm>
            <a:off x="3759200" y="365125"/>
            <a:ext cx="7594600" cy="1325563"/>
          </a:xfrm>
        </p:spPr>
        <p:txBody>
          <a:bodyPr>
            <a:normAutofit/>
          </a:bodyPr>
          <a:lstStyle/>
          <a:p>
            <a:r>
              <a:rPr lang="nl-NL" sz="3200" b="1">
                <a:solidFill>
                  <a:srgbClr val="079863"/>
                </a:solidFill>
              </a:rPr>
              <a:t>Programma van toetsing &amp; afsluiting (PTA)</a:t>
            </a:r>
          </a:p>
        </p:txBody>
      </p:sp>
      <p:pic>
        <p:nvPicPr>
          <p:cNvPr id="6" name="Afbeelding 5">
            <a:extLst>
              <a:ext uri="{FF2B5EF4-FFF2-40B4-BE49-F238E27FC236}">
                <a16:creationId xmlns:a16="http://schemas.microsoft.com/office/drawing/2014/main" id="{7CF000A8-8231-DF8A-1CA0-4966A6F5C00F}"/>
              </a:ext>
            </a:extLst>
          </p:cNvPr>
          <p:cNvPicPr>
            <a:picLocks noChangeAspect="1"/>
          </p:cNvPicPr>
          <p:nvPr/>
        </p:nvPicPr>
        <p:blipFill>
          <a:blip r:embed="rId2"/>
          <a:stretch>
            <a:fillRect/>
          </a:stretch>
        </p:blipFill>
        <p:spPr>
          <a:xfrm>
            <a:off x="547719" y="1690688"/>
            <a:ext cx="10154293" cy="4999037"/>
          </a:xfrm>
          <a:prstGeom prst="rect">
            <a:avLst/>
          </a:prstGeom>
        </p:spPr>
      </p:pic>
      <p:sp>
        <p:nvSpPr>
          <p:cNvPr id="3" name="Tijdelijke aanduiding voor inhoud 2">
            <a:extLst>
              <a:ext uri="{FF2B5EF4-FFF2-40B4-BE49-F238E27FC236}">
                <a16:creationId xmlns:a16="http://schemas.microsoft.com/office/drawing/2014/main" id="{E7E59AAB-2116-47EF-9666-61DB9A5C2651}"/>
              </a:ext>
            </a:extLst>
          </p:cNvPr>
          <p:cNvSpPr>
            <a:spLocks noGrp="1"/>
          </p:cNvSpPr>
          <p:nvPr>
            <p:ph idx="1"/>
          </p:nvPr>
        </p:nvSpPr>
        <p:spPr>
          <a:xfrm>
            <a:off x="999671" y="1218400"/>
            <a:ext cx="10515600" cy="1194301"/>
          </a:xfrm>
        </p:spPr>
        <p:txBody>
          <a:bodyPr/>
          <a:lstStyle/>
          <a:p>
            <a:pPr marL="0" indent="0">
              <a:buNone/>
            </a:pPr>
            <a:r>
              <a:rPr lang="nl-NL" dirty="0"/>
              <a:t>In het PTA is per vak aangegeven wat er per SE-week getoetst wordt.</a:t>
            </a:r>
          </a:p>
        </p:txBody>
      </p:sp>
    </p:spTree>
    <p:extLst>
      <p:ext uri="{BB962C8B-B14F-4D97-AF65-F5344CB8AC3E}">
        <p14:creationId xmlns:p14="http://schemas.microsoft.com/office/powerpoint/2010/main" val="32504294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CC892B2-9317-4E5E-8B8F-8559318CDB14}"/>
              </a:ext>
            </a:extLst>
          </p:cNvPr>
          <p:cNvSpPr>
            <a:spLocks noGrp="1"/>
          </p:cNvSpPr>
          <p:nvPr>
            <p:ph type="title"/>
          </p:nvPr>
        </p:nvSpPr>
        <p:spPr>
          <a:xfrm>
            <a:off x="3611418" y="365125"/>
            <a:ext cx="7742382" cy="1325563"/>
          </a:xfrm>
        </p:spPr>
        <p:txBody>
          <a:bodyPr/>
          <a:lstStyle/>
          <a:p>
            <a:r>
              <a:rPr lang="nl-NL" b="1">
                <a:solidFill>
                  <a:srgbClr val="079863"/>
                </a:solidFill>
              </a:rPr>
              <a:t>Examenreglement</a:t>
            </a:r>
          </a:p>
        </p:txBody>
      </p:sp>
      <p:sp>
        <p:nvSpPr>
          <p:cNvPr id="3" name="Tijdelijke aanduiding voor inhoud 2">
            <a:extLst>
              <a:ext uri="{FF2B5EF4-FFF2-40B4-BE49-F238E27FC236}">
                <a16:creationId xmlns:a16="http://schemas.microsoft.com/office/drawing/2014/main" id="{DEF66A75-43D9-4428-881C-52B48A3FD210}"/>
              </a:ext>
            </a:extLst>
          </p:cNvPr>
          <p:cNvSpPr>
            <a:spLocks noGrp="1"/>
          </p:cNvSpPr>
          <p:nvPr>
            <p:ph idx="1"/>
          </p:nvPr>
        </p:nvSpPr>
        <p:spPr/>
        <p:txBody>
          <a:bodyPr vert="horz" lIns="91440" tIns="45720" rIns="91440" bIns="45720" rtlCol="0" anchor="t">
            <a:normAutofit/>
          </a:bodyPr>
          <a:lstStyle/>
          <a:p>
            <a:pPr marL="0" indent="0">
              <a:buNone/>
            </a:pPr>
            <a:r>
              <a:rPr lang="nl-NL" dirty="0"/>
              <a:t>Het examenreglement is gepubliceerd op de website (leerlingen/examenzaken of ouders/examenzaken) en is gepubliceerd in het algemene kanaal van KED22 bij bestanden. </a:t>
            </a:r>
          </a:p>
          <a:p>
            <a:pPr marL="0" indent="0">
              <a:buNone/>
            </a:pPr>
            <a:r>
              <a:rPr lang="nl-NL" b="1" dirty="0">
                <a:solidFill>
                  <a:srgbClr val="079863"/>
                </a:solidFill>
              </a:rPr>
              <a:t>Belangrijke aandachtspunten:</a:t>
            </a:r>
          </a:p>
          <a:p>
            <a:pPr lvl="1"/>
            <a:r>
              <a:rPr lang="nl-NL" dirty="0"/>
              <a:t>Elke SE week recht op één herkansing over SE toetsen uit die periode. </a:t>
            </a:r>
          </a:p>
          <a:p>
            <a:pPr lvl="1"/>
            <a:r>
              <a:rPr lang="nl-NL" dirty="0"/>
              <a:t>Bij afwezigheid toets inhalen in samenspraak met examensecretaris en roostermaker.</a:t>
            </a:r>
          </a:p>
          <a:p>
            <a:pPr lvl="1"/>
            <a:r>
              <a:rPr lang="nl-NL" dirty="0"/>
              <a:t>Bij absentie elke dag van afwezigheid telefonisch melden bij </a:t>
            </a:r>
            <a:r>
              <a:rPr lang="nl-NL"/>
              <a:t>Raiza</a:t>
            </a:r>
            <a:r>
              <a:rPr lang="nl-NL" dirty="0"/>
              <a:t>, examensecretaris of teamleider voor 08:30.</a:t>
            </a:r>
          </a:p>
          <a:p>
            <a:pPr lvl="1"/>
            <a:endParaRPr lang="nl-NL" dirty="0"/>
          </a:p>
        </p:txBody>
      </p:sp>
    </p:spTree>
    <p:extLst>
      <p:ext uri="{BB962C8B-B14F-4D97-AF65-F5344CB8AC3E}">
        <p14:creationId xmlns:p14="http://schemas.microsoft.com/office/powerpoint/2010/main" val="21798174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33E24BC-1C57-42D7-A21A-C6875511D048}"/>
              </a:ext>
            </a:extLst>
          </p:cNvPr>
          <p:cNvSpPr>
            <a:spLocks noGrp="1"/>
          </p:cNvSpPr>
          <p:nvPr>
            <p:ph type="title"/>
          </p:nvPr>
        </p:nvSpPr>
        <p:spPr>
          <a:xfrm>
            <a:off x="4198776" y="365125"/>
            <a:ext cx="7155024" cy="1325563"/>
          </a:xfrm>
        </p:spPr>
        <p:txBody>
          <a:bodyPr/>
          <a:lstStyle/>
          <a:p>
            <a:r>
              <a:rPr lang="nl-NL" b="1">
                <a:solidFill>
                  <a:srgbClr val="079863"/>
                </a:solidFill>
              </a:rPr>
              <a:t>Examenreglement</a:t>
            </a:r>
            <a:endParaRPr lang="nl-NL">
              <a:solidFill>
                <a:srgbClr val="079863"/>
              </a:solidFill>
            </a:endParaRPr>
          </a:p>
        </p:txBody>
      </p:sp>
      <p:sp>
        <p:nvSpPr>
          <p:cNvPr id="3" name="Tijdelijke aanduiding voor inhoud 2">
            <a:extLst>
              <a:ext uri="{FF2B5EF4-FFF2-40B4-BE49-F238E27FC236}">
                <a16:creationId xmlns:a16="http://schemas.microsoft.com/office/drawing/2014/main" id="{1D887788-495F-4B71-82A0-5B18FBBD6D16}"/>
              </a:ext>
            </a:extLst>
          </p:cNvPr>
          <p:cNvSpPr>
            <a:spLocks noGrp="1"/>
          </p:cNvSpPr>
          <p:nvPr>
            <p:ph idx="1"/>
          </p:nvPr>
        </p:nvSpPr>
        <p:spPr>
          <a:xfrm>
            <a:off x="838200" y="2018131"/>
            <a:ext cx="10515600" cy="4351338"/>
          </a:xfrm>
        </p:spPr>
        <p:txBody>
          <a:bodyPr>
            <a:normAutofit fontScale="77500" lnSpcReduction="20000"/>
          </a:bodyPr>
          <a:lstStyle/>
          <a:p>
            <a:pPr marL="0" indent="0">
              <a:buNone/>
            </a:pPr>
            <a:r>
              <a:rPr lang="nl-NL"/>
              <a:t>Inlevermomenten voor praktische opdrachten of handelingsdelen staan vast. Niet op tijd inleveren wordt gezien als onregelmatigheid. De vakdocent neemt contact op met ouders. De vakdocent zal aangeven wanneer het werk alsnog ingeleverd dient te worden. Bij overschrijding van dat inlevermoment zal het cijfer 1.0 worden toegekend. De examensecretaris meldt dit aan ouders en aan de onderwijsinspectie.</a:t>
            </a:r>
          </a:p>
          <a:p>
            <a:pPr lvl="1"/>
            <a:endParaRPr lang="nl-NL"/>
          </a:p>
          <a:p>
            <a:pPr marL="0" indent="0">
              <a:buNone/>
            </a:pPr>
            <a:r>
              <a:rPr lang="nl-NL"/>
              <a:t>Bijzondere omstandigheden: aanvragen bijzondere herkansing bij examensecretaris. Dhr. Opsteeg </a:t>
            </a:r>
            <a:r>
              <a:rPr lang="nl-NL">
                <a:hlinkClick r:id="rId2"/>
              </a:rPr>
              <a:t>opsteeg.p@2college.nl</a:t>
            </a:r>
            <a:r>
              <a:rPr lang="nl-NL"/>
              <a:t>.</a:t>
            </a:r>
          </a:p>
          <a:p>
            <a:pPr marL="0" indent="0">
              <a:buNone/>
            </a:pPr>
            <a:endParaRPr lang="nl-NL"/>
          </a:p>
          <a:p>
            <a:pPr marL="0" indent="0">
              <a:buNone/>
            </a:pPr>
            <a:r>
              <a:rPr lang="nl-NL" b="1">
                <a:solidFill>
                  <a:srgbClr val="079863"/>
                </a:solidFill>
              </a:rPr>
              <a:t>Onregelmatigheden</a:t>
            </a:r>
          </a:p>
          <a:p>
            <a:pPr marL="0" indent="0">
              <a:buNone/>
            </a:pPr>
            <a:r>
              <a:rPr lang="nl-NL"/>
              <a:t>Examensecretaris geeft een advies aan directeur. Advies wordt per mail gecommuniceerd aan ouders en leerling.</a:t>
            </a:r>
          </a:p>
          <a:p>
            <a:pPr lvl="1"/>
            <a:r>
              <a:rPr lang="nl-NL"/>
              <a:t>Leerling en/of ouders kunnen formeel binnen 5 werkdagen per mail tegen advies in beroep gaan bij de directeur: mw. J. Pulles (</a:t>
            </a:r>
            <a:r>
              <a:rPr lang="nl-NL">
                <a:hlinkClick r:id="rId3"/>
              </a:rPr>
              <a:t>pulles.j@2college.nl</a:t>
            </a:r>
            <a:r>
              <a:rPr lang="nl-NL"/>
              <a:t>).</a:t>
            </a:r>
          </a:p>
          <a:p>
            <a:pPr marL="0" indent="0">
              <a:buNone/>
            </a:pPr>
            <a:endParaRPr lang="nl-NL"/>
          </a:p>
        </p:txBody>
      </p:sp>
    </p:spTree>
    <p:extLst>
      <p:ext uri="{BB962C8B-B14F-4D97-AF65-F5344CB8AC3E}">
        <p14:creationId xmlns:p14="http://schemas.microsoft.com/office/powerpoint/2010/main" val="28633150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5C815E-60E4-4FD5-BC59-65C3CAC543C6}"/>
              </a:ext>
            </a:extLst>
          </p:cNvPr>
          <p:cNvSpPr>
            <a:spLocks noGrp="1"/>
          </p:cNvSpPr>
          <p:nvPr>
            <p:ph type="title"/>
          </p:nvPr>
        </p:nvSpPr>
        <p:spPr>
          <a:xfrm>
            <a:off x="3694544" y="365125"/>
            <a:ext cx="7659255" cy="1325563"/>
          </a:xfrm>
        </p:spPr>
        <p:txBody>
          <a:bodyPr/>
          <a:lstStyle/>
          <a:p>
            <a:r>
              <a:rPr lang="nl-NL" b="1">
                <a:solidFill>
                  <a:srgbClr val="079863"/>
                </a:solidFill>
              </a:rPr>
              <a:t>Examencommissie 2025-2026</a:t>
            </a:r>
          </a:p>
        </p:txBody>
      </p:sp>
      <p:sp>
        <p:nvSpPr>
          <p:cNvPr id="3" name="Tijdelijke aanduiding voor inhoud 2">
            <a:extLst>
              <a:ext uri="{FF2B5EF4-FFF2-40B4-BE49-F238E27FC236}">
                <a16:creationId xmlns:a16="http://schemas.microsoft.com/office/drawing/2014/main" id="{7B5AB959-2E82-4B35-B3CB-419EF2CA0A1D}"/>
              </a:ext>
            </a:extLst>
          </p:cNvPr>
          <p:cNvSpPr>
            <a:spLocks noGrp="1"/>
          </p:cNvSpPr>
          <p:nvPr>
            <p:ph idx="1"/>
          </p:nvPr>
        </p:nvSpPr>
        <p:spPr/>
        <p:txBody>
          <a:bodyPr>
            <a:normAutofit/>
          </a:bodyPr>
          <a:lstStyle/>
          <a:p>
            <a:pPr marL="0" indent="0">
              <a:buNone/>
            </a:pPr>
            <a:r>
              <a:rPr lang="nl-NL"/>
              <a:t>Kwaliteitsborging (school)examens.</a:t>
            </a:r>
          </a:p>
          <a:p>
            <a:pPr marL="0" indent="0">
              <a:buNone/>
            </a:pPr>
            <a:endParaRPr lang="nl-NL"/>
          </a:p>
          <a:p>
            <a:pPr marL="0" indent="0">
              <a:buNone/>
            </a:pPr>
            <a:r>
              <a:rPr lang="nl-NL"/>
              <a:t>Emailadres: </a:t>
            </a:r>
            <a:r>
              <a:rPr lang="nl-NL">
                <a:hlinkClick r:id="rId2"/>
              </a:rPr>
              <a:t>examencommissie.ruivenmavo@2college.nl</a:t>
            </a:r>
            <a:endParaRPr lang="nl-NL"/>
          </a:p>
          <a:p>
            <a:pPr lvl="1"/>
            <a:r>
              <a:rPr lang="nl-NL"/>
              <a:t>Mw. N. van der Heijden</a:t>
            </a:r>
          </a:p>
          <a:p>
            <a:pPr lvl="1"/>
            <a:r>
              <a:rPr lang="nl-NL"/>
              <a:t>Dhr. T. Mens</a:t>
            </a:r>
          </a:p>
          <a:p>
            <a:pPr lvl="1"/>
            <a:r>
              <a:rPr lang="nl-NL"/>
              <a:t>Dhr. J. Swinkels</a:t>
            </a:r>
          </a:p>
          <a:p>
            <a:pPr marL="457200" lvl="1" indent="0">
              <a:buNone/>
            </a:pPr>
            <a:endParaRPr lang="nl-NL"/>
          </a:p>
          <a:p>
            <a:pPr lvl="1"/>
            <a:endParaRPr lang="nl-NL"/>
          </a:p>
          <a:p>
            <a:endParaRPr lang="nl-NL"/>
          </a:p>
          <a:p>
            <a:pPr marL="0" indent="0">
              <a:buNone/>
            </a:pPr>
            <a:endParaRPr lang="nl-NL"/>
          </a:p>
          <a:p>
            <a:pPr marL="457200" lvl="1" indent="0">
              <a:buNone/>
            </a:pPr>
            <a:endParaRPr lang="nl-NL"/>
          </a:p>
          <a:p>
            <a:endParaRPr lang="nl-NL"/>
          </a:p>
        </p:txBody>
      </p:sp>
    </p:spTree>
    <p:extLst>
      <p:ext uri="{BB962C8B-B14F-4D97-AF65-F5344CB8AC3E}">
        <p14:creationId xmlns:p14="http://schemas.microsoft.com/office/powerpoint/2010/main" val="2779977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3461529-2CBA-4F65-9A4E-EB661622C2F9}"/>
              </a:ext>
            </a:extLst>
          </p:cNvPr>
          <p:cNvSpPr>
            <a:spLocks noGrp="1"/>
          </p:cNvSpPr>
          <p:nvPr>
            <p:ph type="title"/>
          </p:nvPr>
        </p:nvSpPr>
        <p:spPr>
          <a:xfrm>
            <a:off x="3740726" y="365125"/>
            <a:ext cx="7613073" cy="1325563"/>
          </a:xfrm>
        </p:spPr>
        <p:txBody>
          <a:bodyPr/>
          <a:lstStyle/>
          <a:p>
            <a:r>
              <a:rPr lang="nl-NL" b="1">
                <a:solidFill>
                  <a:srgbClr val="079863"/>
                </a:solidFill>
              </a:rPr>
              <a:t>LOB Examenprogramma</a:t>
            </a:r>
          </a:p>
        </p:txBody>
      </p:sp>
      <p:sp>
        <p:nvSpPr>
          <p:cNvPr id="3" name="Tijdelijke aanduiding voor inhoud 2">
            <a:extLst>
              <a:ext uri="{FF2B5EF4-FFF2-40B4-BE49-F238E27FC236}">
                <a16:creationId xmlns:a16="http://schemas.microsoft.com/office/drawing/2014/main" id="{1E7F975C-08B6-42CB-809A-234F22DCDA1C}"/>
              </a:ext>
            </a:extLst>
          </p:cNvPr>
          <p:cNvSpPr>
            <a:spLocks noGrp="1"/>
          </p:cNvSpPr>
          <p:nvPr>
            <p:ph idx="1"/>
          </p:nvPr>
        </p:nvSpPr>
        <p:spPr/>
        <p:txBody>
          <a:bodyPr vert="horz" lIns="91440" tIns="45720" rIns="91440" bIns="45720" rtlCol="0" anchor="t">
            <a:normAutofit/>
          </a:bodyPr>
          <a:lstStyle/>
          <a:p>
            <a:r>
              <a:rPr lang="nl-NL"/>
              <a:t>Loopbaandossier: </a:t>
            </a:r>
            <a:r>
              <a:rPr lang="nl-NL" err="1"/>
              <a:t>Qompas</a:t>
            </a:r>
            <a:endParaRPr lang="nl-NL" err="1">
              <a:ea typeface="Calibri"/>
              <a:cs typeface="Calibri"/>
            </a:endParaRPr>
          </a:p>
          <a:p>
            <a:r>
              <a:rPr lang="nl-NL"/>
              <a:t>Profielwerkstuk </a:t>
            </a:r>
            <a:endParaRPr lang="nl-NL">
              <a:ea typeface="Calibri"/>
              <a:cs typeface="Calibri"/>
            </a:endParaRPr>
          </a:p>
          <a:p>
            <a:r>
              <a:rPr lang="nl-NL"/>
              <a:t>Inschrijven vervolgopleiding + doorstroomdossier (</a:t>
            </a:r>
            <a:r>
              <a:rPr lang="nl-NL" err="1"/>
              <a:t>Intergrip</a:t>
            </a:r>
            <a:r>
              <a:rPr lang="nl-NL"/>
              <a:t>)</a:t>
            </a:r>
            <a:endParaRPr lang="nl-NL">
              <a:ea typeface="Calibri"/>
              <a:cs typeface="Calibri"/>
            </a:endParaRPr>
          </a:p>
        </p:txBody>
      </p:sp>
    </p:spTree>
    <p:extLst>
      <p:ext uri="{BB962C8B-B14F-4D97-AF65-F5344CB8AC3E}">
        <p14:creationId xmlns:p14="http://schemas.microsoft.com/office/powerpoint/2010/main" val="363500975"/>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e2" id="{DD9F5F3F-9922-0B4B-B765-3BBD015CE235}" vid="{FFE7D234-09D8-2D43-BE88-1D851DFC2F7F}"/>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eb026724-55d9-430c-bfb7-074551e7f28a" xsi:nil="true"/>
    <lcf76f155ced4ddcb4097134ff3c332f xmlns="8a9b22fe-4219-408a-8932-e35d6cc5c86a">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032D1093CB07E4B8D8957208934C780" ma:contentTypeVersion="16" ma:contentTypeDescription="Een nieuw document maken." ma:contentTypeScope="" ma:versionID="b19aa4f588f83f67db4bf22ce3e4e36d">
  <xsd:schema xmlns:xsd="http://www.w3.org/2001/XMLSchema" xmlns:xs="http://www.w3.org/2001/XMLSchema" xmlns:p="http://schemas.microsoft.com/office/2006/metadata/properties" xmlns:ns2="8a9b22fe-4219-408a-8932-e35d6cc5c86a" xmlns:ns3="eb026724-55d9-430c-bfb7-074551e7f28a" targetNamespace="http://schemas.microsoft.com/office/2006/metadata/properties" ma:root="true" ma:fieldsID="576f90f27c399eb3a9d012ad81ccac18" ns2:_="" ns3:_="">
    <xsd:import namespace="8a9b22fe-4219-408a-8932-e35d6cc5c86a"/>
    <xsd:import namespace="eb026724-55d9-430c-bfb7-074551e7f28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lcf76f155ced4ddcb4097134ff3c332f" minOccurs="0"/>
                <xsd:element ref="ns3:TaxCatchAll" minOccurs="0"/>
                <xsd:element ref="ns2:MediaLengthInSeconds"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a9b22fe-4219-408a-8932-e35d6cc5c86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lcf76f155ced4ddcb4097134ff3c332f" ma:index="17" nillable="true" ma:taxonomy="true" ma:internalName="lcf76f155ced4ddcb4097134ff3c332f" ma:taxonomyFieldName="MediaServiceImageTags" ma:displayName="Afbeeldingtags" ma:readOnly="false" ma:fieldId="{5cf76f15-5ced-4ddc-b409-7134ff3c332f}" ma:taxonomyMulti="true" ma:sspId="2229ee27-d777-417d-abe4-2dc6b9d333a0" ma:termSetId="09814cd3-568e-fe90-9814-8d621ff8fb84" ma:anchorId="fba54fb3-c3e1-fe81-a776-ca4b69148c4d" ma:open="true" ma:isKeyword="false">
      <xsd:complexType>
        <xsd:sequence>
          <xsd:element ref="pc:Terms" minOccurs="0" maxOccurs="1"/>
        </xsd:sequence>
      </xsd:complexType>
    </xsd:element>
    <xsd:element name="MediaLengthInSeconds" ma:index="19" nillable="true" ma:displayName="MediaLengthInSeconds" ma:hidden="true" ma:internalName="MediaLengthInSeconds" ma:readOnly="true">
      <xsd:simpleType>
        <xsd:restriction base="dms:Unknown"/>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b026724-55d9-430c-bfb7-074551e7f28a"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462c8498-6ea8-49f7-be4d-1d6cc56fd070}" ma:internalName="TaxCatchAll" ma:showField="CatchAllData" ma:web="eb026724-55d9-430c-bfb7-074551e7f28a">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50076DF-A517-4582-BF7F-2BBFB1A5F59F}">
  <ds:schemaRefs>
    <ds:schemaRef ds:uri="3792a1e7-25a6-49c0-bdbf-feb5f49e2cd0"/>
    <ds:schemaRef ds:uri="e356e14e-16ef-4709-9ef6-c43cba88ed1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559554A5-3C3A-47DA-A174-F31B181ED5C2}"/>
</file>

<file path=customXml/itemProps3.xml><?xml version="1.0" encoding="utf-8"?>
<ds:datastoreItem xmlns:ds="http://schemas.openxmlformats.org/officeDocument/2006/customXml" ds:itemID="{615F6F56-FA98-474C-85E4-BCBEEAEB42F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2college-Powerpoint sjabloon-all</Template>
  <TotalTime>47</TotalTime>
  <Words>1012</Words>
  <Application>Microsoft Office PowerPoint</Application>
  <PresentationFormat>Breedbeeld</PresentationFormat>
  <Paragraphs>131</Paragraphs>
  <Slides>13</Slides>
  <Notes>0</Notes>
  <HiddenSlides>0</HiddenSlides>
  <MMClips>0</MMClips>
  <ScaleCrop>false</ScaleCrop>
  <HeadingPairs>
    <vt:vector size="4" baseType="variant">
      <vt:variant>
        <vt:lpstr>Thema</vt:lpstr>
      </vt:variant>
      <vt:variant>
        <vt:i4>1</vt:i4>
      </vt:variant>
      <vt:variant>
        <vt:lpstr>Diatitels</vt:lpstr>
      </vt:variant>
      <vt:variant>
        <vt:i4>13</vt:i4>
      </vt:variant>
    </vt:vector>
  </HeadingPairs>
  <TitlesOfParts>
    <vt:vector size="14" baseType="lpstr">
      <vt:lpstr>Kantoorthema</vt:lpstr>
      <vt:lpstr>Ouderavond PTA &amp; LOB KED22</vt:lpstr>
      <vt:lpstr>Eindexamen</vt:lpstr>
      <vt:lpstr>Inhoud</vt:lpstr>
      <vt:lpstr>Eindexamen</vt:lpstr>
      <vt:lpstr>Programma van toetsing &amp; afsluiting (PTA)</vt:lpstr>
      <vt:lpstr>Examenreglement</vt:lpstr>
      <vt:lpstr>Examenreglement</vt:lpstr>
      <vt:lpstr>Examencommissie 2025-2026</vt:lpstr>
      <vt:lpstr>LOB Examenprogramma</vt:lpstr>
      <vt:lpstr>Inschrijven vervolgopleiding + doorstroomdossier</vt:lpstr>
      <vt:lpstr>Havo</vt:lpstr>
      <vt:lpstr>Profielen havo &amp; vakken</vt:lpstr>
      <vt:lpstr>Tot slot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Sanne Sterrenberg</dc:creator>
  <cp:lastModifiedBy>Paul Opsteeg</cp:lastModifiedBy>
  <cp:revision>3</cp:revision>
  <dcterms:created xsi:type="dcterms:W3CDTF">2022-09-12T07:14:02Z</dcterms:created>
  <dcterms:modified xsi:type="dcterms:W3CDTF">2025-09-22T11:01:55Z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15030db-5b96-4a80-bef5-9bbf300e0d2e_Enabled">
    <vt:lpwstr>true</vt:lpwstr>
  </property>
  <property fmtid="{D5CDD505-2E9C-101B-9397-08002B2CF9AE}" pid="3" name="MSIP_Label_415030db-5b96-4a80-bef5-9bbf300e0d2e_SetDate">
    <vt:lpwstr>2022-09-12T07:14:02Z</vt:lpwstr>
  </property>
  <property fmtid="{D5CDD505-2E9C-101B-9397-08002B2CF9AE}" pid="4" name="MSIP_Label_415030db-5b96-4a80-bef5-9bbf300e0d2e_Method">
    <vt:lpwstr>Standard</vt:lpwstr>
  </property>
  <property fmtid="{D5CDD505-2E9C-101B-9397-08002B2CF9AE}" pid="5" name="MSIP_Label_415030db-5b96-4a80-bef5-9bbf300e0d2e_Name">
    <vt:lpwstr>General</vt:lpwstr>
  </property>
  <property fmtid="{D5CDD505-2E9C-101B-9397-08002B2CF9AE}" pid="6" name="MSIP_Label_415030db-5b96-4a80-bef5-9bbf300e0d2e_SiteId">
    <vt:lpwstr>9e9002aa-e50e-44b8-bb7a-021d21198024</vt:lpwstr>
  </property>
  <property fmtid="{D5CDD505-2E9C-101B-9397-08002B2CF9AE}" pid="7" name="MSIP_Label_415030db-5b96-4a80-bef5-9bbf300e0d2e_ActionId">
    <vt:lpwstr>f76b163f-1f02-4fc9-a9d2-1558ef18c5df</vt:lpwstr>
  </property>
  <property fmtid="{D5CDD505-2E9C-101B-9397-08002B2CF9AE}" pid="8" name="MSIP_Label_415030db-5b96-4a80-bef5-9bbf300e0d2e_ContentBits">
    <vt:lpwstr>0</vt:lpwstr>
  </property>
  <property fmtid="{D5CDD505-2E9C-101B-9397-08002B2CF9AE}" pid="9" name="ContentTypeId">
    <vt:lpwstr>0x010100B032D1093CB07E4B8D8957208934C780</vt:lpwstr>
  </property>
  <property fmtid="{D5CDD505-2E9C-101B-9397-08002B2CF9AE}" pid="10" name="MediaServiceImageTags">
    <vt:lpwstr/>
  </property>
</Properties>
</file>